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56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8488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Дидактическая игра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«ЧЕТВЕРТЫЙ ЛИШНИЙ»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5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77D561-4F01-4740-8D69-AD1E7187D3D5}"/>
              </a:ext>
            </a:extLst>
          </p:cNvPr>
          <p:cNvSpPr txBox="1"/>
          <p:nvPr/>
        </p:nvSpPr>
        <p:spPr>
          <a:xfrm>
            <a:off x="1439652" y="458956"/>
            <a:ext cx="626469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2000" b="1" i="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Закрепить умение детей находить четвертый лишний предмет и обосновывать свой выбор.</a:t>
            </a:r>
          </a:p>
          <a:p>
            <a:pPr rtl="0"/>
            <a:r>
              <a:rPr lang="ru-RU" sz="2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знания детей о таких видах искусства, как живопись, архитектура;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различать жанры живописи;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словесно-логическое мышление, умение классифицировать картины по общим признакам;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внимательность; интерес к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культуре бурятского народа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sz="2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карточки с изображением разных видов искусства,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репродукций картин</a:t>
            </a:r>
          </a:p>
          <a:p>
            <a:pPr rtl="0"/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</a:t>
            </a:r>
          </a:p>
          <a:p>
            <a:pPr rtl="0"/>
            <a:r>
              <a:rPr lang="ru-RU" sz="2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показывает детям карточку с четырьмя изображенными предметами. Дети должны отыскать лишнее изображение и обосновать свою точку зрения.</a:t>
            </a:r>
          </a:p>
        </p:txBody>
      </p:sp>
    </p:spTree>
    <p:extLst>
      <p:ext uri="{BB962C8B-B14F-4D97-AF65-F5344CB8AC3E}">
        <p14:creationId xmlns:p14="http://schemas.microsoft.com/office/powerpoint/2010/main" val="40436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4822"/>
            <a:ext cx="3096344" cy="93231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 виду</a:t>
            </a:r>
          </a:p>
        </p:txBody>
      </p:sp>
      <p:pic>
        <p:nvPicPr>
          <p:cNvPr id="3" name="Picture 2" descr="C:\Users\компьютер\Desktop\Одигитриевский собор Улан-Удэ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5" y="1197140"/>
            <a:ext cx="3863331" cy="264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компьютер\Desktop\10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83" y="1197140"/>
            <a:ext cx="4293872" cy="26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volginsky-datsan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5" y="4093048"/>
            <a:ext cx="3863331" cy="26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омпьютер\Desktop\449491_gallery.world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83" y="4093048"/>
            <a:ext cx="4327263" cy="26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3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85847"/>
            <a:ext cx="5060844" cy="68793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 </a:t>
            </a:r>
            <a:r>
              <a:rPr lang="ru-RU" dirty="0"/>
              <a:t>По жанру</a:t>
            </a:r>
          </a:p>
        </p:txBody>
      </p:sp>
      <p:pic>
        <p:nvPicPr>
          <p:cNvPr id="3074" name="Picture 2" descr="C:\Users\компьютер\Desktop\albina-tsybikova-a-boy-sitting-on-a-bearskin-1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981617"/>
            <a:ext cx="2901701" cy="265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мпьютер\Desktop\12-3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" y="981618"/>
            <a:ext cx="3861766" cy="265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омпьютер\Desktop\picfull2_59f0abd90c8f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" y="3871740"/>
            <a:ext cx="3861766" cy="29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омпьютер\Desktop\5539007-1038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71739"/>
            <a:ext cx="2901702" cy="29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4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144359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 художнику</a:t>
            </a:r>
          </a:p>
        </p:txBody>
      </p:sp>
      <p:pic>
        <p:nvPicPr>
          <p:cNvPr id="1026" name="Picture 2" descr="Безоблачное детство в картинах бурятского художника Жамсо Раднаева">
            <a:extLst>
              <a:ext uri="{FF2B5EF4-FFF2-40B4-BE49-F238E27FC236}">
                <a16:creationId xmlns:a16="http://schemas.microsoft.com/office/drawing/2014/main" xmlns="" id="{9AF8F073-99FF-4525-BAEF-01BA5B3F6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08720"/>
            <a:ext cx="3256256" cy="28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езоблачное детство в картинах бурятского художника Жамсо Раднаева">
            <a:extLst>
              <a:ext uri="{FF2B5EF4-FFF2-40B4-BE49-F238E27FC236}">
                <a16:creationId xmlns:a16="http://schemas.microsoft.com/office/drawing/2014/main" xmlns="" id="{4B9DB360-A005-44C9-B575-2F2AC062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256256" cy="28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D4A8CF-746E-45D3-8D29-53CB2DAD3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9" y="3945969"/>
            <a:ext cx="3256256" cy="27953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06F3A4-BCE8-4877-A4FC-2997DC242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7" y="3945969"/>
            <a:ext cx="3256256" cy="27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132856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мпьютер\Desktop\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74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26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Дидактическая игра «ЧЕТВЕРТЫЙ ЛИШНИЙ»                          </vt:lpstr>
      <vt:lpstr>Презентация PowerPoint</vt:lpstr>
      <vt:lpstr>По виду</vt:lpstr>
      <vt:lpstr> По жанру</vt:lpstr>
      <vt:lpstr>По художнику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ВИДУ УБЕРИ ЛИШНЕЕ</dc:title>
  <dc:creator>компьютер</dc:creator>
  <cp:lastModifiedBy>компьютер</cp:lastModifiedBy>
  <cp:revision>10</cp:revision>
  <dcterms:created xsi:type="dcterms:W3CDTF">2021-05-29T11:04:50Z</dcterms:created>
  <dcterms:modified xsi:type="dcterms:W3CDTF">2021-08-30T10:21:55Z</dcterms:modified>
</cp:coreProperties>
</file>