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49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4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4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7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24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0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4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9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1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9B7BF4-7B9B-4B4B-93DF-2141E9F011B9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786D48-3500-4693-81C4-21230F99853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1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9.xml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cy5b5bra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средство по теме: </a:t>
            </a:r>
            <a:br>
              <a:rPr lang="ru-RU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«Написание </a:t>
            </a:r>
            <a:r>
              <a:rPr lang="ru-RU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 НЕ со </a:t>
            </a:r>
            <a:r>
              <a:rPr lang="ru-RU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словами. 2 класс»</a:t>
            </a:r>
            <a:endParaRPr lang="ru-RU" sz="7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8731" y="5019501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Рыбкина Ю.К. учитель начальных классов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554" y="62986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Какое новое правило нужно знать, чтобы записать текст правильно?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2" y="1955430"/>
            <a:ext cx="4349262" cy="2918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95" y="1955430"/>
            <a:ext cx="4283267" cy="1612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95" y="3832879"/>
            <a:ext cx="5719755" cy="1463031"/>
          </a:xfrm>
          <a:prstGeom prst="rect">
            <a:avLst/>
          </a:prstGeom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38200" y="5295910"/>
            <a:ext cx="3076852" cy="1158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 к </a:t>
            </a:r>
            <a:r>
              <a:rPr lang="ru-RU" dirty="0" err="1" smtClean="0"/>
              <a:t>след.заданию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234" y="2002102"/>
            <a:ext cx="1059840" cy="1487495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228" y="93040"/>
            <a:ext cx="1629717" cy="10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958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 попробуй вставить между частицей НЕ и каждым словом-действием, одно из этих слов: только, просто, очень.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4" y="1944210"/>
            <a:ext cx="5819360" cy="5459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989902" y="1944210"/>
            <a:ext cx="2947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получиться: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637973" y="3471169"/>
            <a:ext cx="2032986" cy="1216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</a:t>
            </a:r>
            <a:endParaRPr lang="ru-RU" dirty="0"/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228" y="93040"/>
            <a:ext cx="1629717" cy="10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958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 попробуй вставить между частицей НЕ и каждым словом-действием, одно из этих слов: только, просто, очень.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4" y="1944210"/>
            <a:ext cx="5819360" cy="5459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989902" y="1944210"/>
            <a:ext cx="2947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получиться: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9902" y="3031210"/>
            <a:ext cx="3524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ловит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моет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выроет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любит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любит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хочет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228" y="93040"/>
            <a:ext cx="1629717" cy="10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 задание выполни устно и проверь себя с помощью знака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30047" y="4129071"/>
            <a:ext cx="3249228" cy="1740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 к </a:t>
            </a:r>
            <a:r>
              <a:rPr lang="ru-RU" dirty="0" err="1" smtClean="0"/>
              <a:t>след.задани</a:t>
            </a:r>
            <a:r>
              <a:rPr lang="ru-RU" dirty="0" err="1"/>
              <a:t>ю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21" y="2460005"/>
            <a:ext cx="610133" cy="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52" y="939982"/>
            <a:ext cx="8750439" cy="51116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31" y="2851687"/>
            <a:ext cx="917864" cy="12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79" y="984738"/>
            <a:ext cx="8861635" cy="5139243"/>
          </a:xfrm>
        </p:spPr>
      </p:pic>
    </p:spTree>
    <p:extLst>
      <p:ext uri="{BB962C8B-B14F-4D97-AF65-F5344CB8AC3E}">
        <p14:creationId xmlns:p14="http://schemas.microsoft.com/office/powerpoint/2010/main" val="41524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себя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2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7" y="4221939"/>
            <a:ext cx="833757" cy="1025437"/>
          </a:xfrm>
        </p:spPr>
      </p:pic>
      <p:sp>
        <p:nvSpPr>
          <p:cNvPr id="4" name="Стрелка вправо 3"/>
          <p:cNvSpPr/>
          <p:nvPr/>
        </p:nvSpPr>
        <p:spPr>
          <a:xfrm>
            <a:off x="1644162" y="5178669"/>
            <a:ext cx="1195753" cy="5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719754" y="4280420"/>
            <a:ext cx="1195753" cy="5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768969" y="3294706"/>
            <a:ext cx="1321777" cy="5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2703634" y="4734658"/>
            <a:ext cx="272561" cy="552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3768969" y="3783883"/>
            <a:ext cx="272561" cy="552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23" l="10000" r="90000">
                        <a14:foregroundMark x1="58421" y1="81509" x2="58421" y2="78113"/>
                        <a14:foregroundMark x1="62632" y1="85283" x2="65789" y2="88302"/>
                        <a14:foregroundMark x1="38421" y1="94340" x2="39474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86" y="1768734"/>
            <a:ext cx="1141536" cy="1592143"/>
          </a:xfrm>
          <a:prstGeom prst="rect">
            <a:avLst/>
          </a:prstGeom>
        </p:spPr>
      </p:pic>
      <p:pic>
        <p:nvPicPr>
          <p:cNvPr id="13" name="Рисунок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109" r="94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1" y="2883877"/>
            <a:ext cx="1122400" cy="1515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5037908" y="341455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всё удалось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2154" y="4361873"/>
            <a:ext cx="239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возникли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проблемы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9914" y="5339665"/>
            <a:ext cx="13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ничего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получилось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86473" y="3783883"/>
            <a:ext cx="3042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Кликни на рисунок,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ты себя оценишь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расстраивайся и не переживай! Отдохни, покушай, сделай разминку и приступи заново к заданиям. Я уверенна, ты всё сможешь понять и выполнить!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>
            <a:hlinkClick r:id="" action="ppaction://noaction"/>
          </p:cNvPr>
          <p:cNvSpPr/>
          <p:nvPr/>
        </p:nvSpPr>
        <p:spPr>
          <a:xfrm>
            <a:off x="9194996" y="5019106"/>
            <a:ext cx="1960684" cy="958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Завершение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7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молодец! Но, всё таки, где-то возникли трудности. Не переживай, отдохни и вернись к тому заданию, где ты допустил ошибки. Исправь их. Я в тебя верю!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" action="ppaction://noaction"/>
          </p:cNvPr>
          <p:cNvSpPr/>
          <p:nvPr/>
        </p:nvSpPr>
        <p:spPr>
          <a:xfrm>
            <a:off x="9194996" y="5019106"/>
            <a:ext cx="1960684" cy="958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Завершение </a:t>
            </a:r>
          </a:p>
        </p:txBody>
      </p:sp>
    </p:spTree>
    <p:extLst>
      <p:ext uri="{BB962C8B-B14F-4D97-AF65-F5344CB8AC3E}">
        <p14:creationId xmlns:p14="http://schemas.microsoft.com/office/powerpoint/2010/main" val="41728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Мо-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 У тебя всё получилось! Но не забывай, что повторения никто не отменял!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другие уроки и можешь вернуться к данной теме и повторить ещё раз задания. Это будет замечательно!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" action="ppaction://noaction"/>
          </p:cNvPr>
          <p:cNvSpPr/>
          <p:nvPr/>
        </p:nvSpPr>
        <p:spPr>
          <a:xfrm>
            <a:off x="9689123" y="5389913"/>
            <a:ext cx="1960684" cy="958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Завершение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7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данного дидактического средства является знакомство с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написанием частицы НЕ со словами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1. Обучающее видео по теме «Написание частицы НЕ со словами.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2. Правило «Написание частицы НЕ со словами-действиями».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3. Существительные, которые не употребляются без НЕ.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4. Распределение слов в два столбика.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5. Выполнение упражнения из учебника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6. Оцени себя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5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приступить к заданиям, тебе нужно внимательно посмотреть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видео. Для этого перейд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 ссылке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https://www.youtube.com/watch?v=nkE7uXnOgac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4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правило тебе нужно выучить наизусть. Прочитай его несколько раз.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68" y="1846263"/>
            <a:ext cx="5994789" cy="4022725"/>
          </a:xfrm>
        </p:spPr>
      </p:pic>
    </p:spTree>
    <p:extLst>
      <p:ext uri="{BB962C8B-B14F-4D97-AF65-F5344CB8AC3E}">
        <p14:creationId xmlns:p14="http://schemas.microsoft.com/office/powerpoint/2010/main" val="38394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эти существительные тебе нужно запомнить. Выпиши их в свою тетрадь. Данные слова нельзя употреблять без частницы НЕ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72551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7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недолёт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7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невежда </a:t>
            </a:r>
          </a:p>
          <a:p>
            <a:pPr marL="514350" indent="-514350" algn="just">
              <a:lnSpc>
                <a:spcPct val="7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непоседа </a:t>
            </a:r>
          </a:p>
          <a:p>
            <a:pPr marL="514350" indent="-514350" algn="just">
              <a:lnSpc>
                <a:spcPct val="7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неразбериха </a:t>
            </a:r>
          </a:p>
          <a:p>
            <a:pPr marL="514350" indent="-514350" algn="just">
              <a:lnSpc>
                <a:spcPct val="7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незабудка </a:t>
            </a:r>
          </a:p>
          <a:p>
            <a:pPr marL="514350" indent="-514350" algn="just">
              <a:lnSpc>
                <a:spcPct val="70000"/>
              </a:lnSpc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неряха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lnSpc>
                <a:spcPct val="7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невежа </a:t>
            </a:r>
          </a:p>
          <a:p>
            <a:pPr marL="514350" indent="-514350" algn="just">
              <a:lnSpc>
                <a:spcPct val="7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неудачник </a:t>
            </a:r>
          </a:p>
          <a:p>
            <a:pPr marL="514350" indent="-514350" algn="just">
              <a:lnSpc>
                <a:spcPct val="7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нелепость </a:t>
            </a:r>
          </a:p>
          <a:p>
            <a:pPr marL="514350" indent="-514350" algn="just">
              <a:lnSpc>
                <a:spcPct val="7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неполадки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2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перейди по ссылке и выполни задание.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будет дано 2 столбика. Зеленый – правильное написание частицы НЕ, и красный – неправильное написание частицы НЕ.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Посередине будут появляться слова. Тяни мышкой слова в нужный столбик. В конце, когда слова кончатся, нажми в правом нижнем углу на галочку.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распределение подсветится зеленой рамкой, неправильное – красной. Исправь свои ошибки, если они будут допущены.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https://learningapps.org/watch?v=pcy5b5bra20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 следующего задания: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На следующем слайде ты увидишь отрывок из стихотворения. </a:t>
            </a:r>
          </a:p>
          <a:p>
            <a:r>
              <a:rPr lang="ru-RU" dirty="0" smtClean="0"/>
              <a:t>2. Прочти его внимательно и перейди к заданию с помощью знака</a:t>
            </a:r>
          </a:p>
          <a:p>
            <a:r>
              <a:rPr lang="ru-RU" dirty="0" smtClean="0"/>
              <a:t>3. Выполни задание и проверь себя с помощью знака</a:t>
            </a:r>
          </a:p>
          <a:p>
            <a:endParaRPr lang="ru-RU" dirty="0"/>
          </a:p>
          <a:p>
            <a:r>
              <a:rPr lang="ru-RU" dirty="0" smtClean="0"/>
              <a:t>4.  Затем, кликни знак</a:t>
            </a:r>
          </a:p>
          <a:p>
            <a:endParaRPr lang="ru-RU" dirty="0"/>
          </a:p>
          <a:p>
            <a:r>
              <a:rPr lang="ru-RU" dirty="0" smtClean="0"/>
              <a:t>5.  Выполни задание и под знаком                              можешь посмотреть, что может получится.</a:t>
            </a:r>
          </a:p>
          <a:p>
            <a:endParaRPr lang="ru-RU" dirty="0"/>
          </a:p>
          <a:p>
            <a:r>
              <a:rPr lang="ru-RU" dirty="0" smtClean="0"/>
              <a:t>Если ты забудешь алгоритм выполнения, то в правом верхнем углу каждого слайда будет знак </a:t>
            </a:r>
          </a:p>
          <a:p>
            <a:r>
              <a:rPr lang="ru-RU" dirty="0" smtClean="0"/>
              <a:t>Кликни на него и вернешься к алгоритму выполнения.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533249" y="1943101"/>
            <a:ext cx="1414169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 к заданию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21" y="2467214"/>
            <a:ext cx="393281" cy="551974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328573" y="3019188"/>
            <a:ext cx="1790699" cy="886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 к </a:t>
            </a:r>
            <a:r>
              <a:rPr lang="ru-RU" dirty="0" err="1" smtClean="0"/>
              <a:t>след.заданию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457416" y="3857414"/>
            <a:ext cx="1323712" cy="528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97" y="4330932"/>
            <a:ext cx="1629717" cy="1014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432" y="5450845"/>
            <a:ext cx="446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Приступить к заданию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9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выполним упражнение из учебника.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2" y="1760709"/>
            <a:ext cx="6248002" cy="4737129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9382786" y="3515558"/>
            <a:ext cx="1979806" cy="1320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 к заданию</a:t>
            </a:r>
            <a:endParaRPr lang="ru-RU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228" y="93040"/>
            <a:ext cx="1629717" cy="10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537</Words>
  <Application>Microsoft Office PowerPoint</Application>
  <PresentationFormat>Произвольный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 Дидактическое средство по теме:  «Написание частицы НЕ со словами. 2 класс»</vt:lpstr>
      <vt:lpstr>Презентация PowerPoint</vt:lpstr>
      <vt:lpstr>Содержание</vt:lpstr>
      <vt:lpstr>Прежде чем приступить к заданиям, тебе нужно внимательно посмотреть видео. Для этого перейди по ссылке </vt:lpstr>
      <vt:lpstr>Данное правило тебе нужно выучить наизусть. Прочитай его несколько раз.</vt:lpstr>
      <vt:lpstr>А эти существительные тебе нужно запомнить. Выпиши их в свою тетрадь. Данные слова нельзя употреблять без частницы НЕ</vt:lpstr>
      <vt:lpstr>А теперь перейди по ссылке и выполни задание. </vt:lpstr>
      <vt:lpstr>Алгоритм выполнения следующего задания: </vt:lpstr>
      <vt:lpstr>Теперь выполним упражнение из учебника.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 себя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 Rybkin</dc:creator>
  <cp:lastModifiedBy>KAB_29</cp:lastModifiedBy>
  <cp:revision>26</cp:revision>
  <dcterms:created xsi:type="dcterms:W3CDTF">2020-04-09T06:22:23Z</dcterms:created>
  <dcterms:modified xsi:type="dcterms:W3CDTF">2021-10-22T05:17:43Z</dcterms:modified>
</cp:coreProperties>
</file>