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AA7BE4-FF27-4FB4-B140-1760FBD23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D6D82AC-6621-4BF1-BF6F-2933C9CC2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E915AB-F4F9-437D-9F57-9617E055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530E-5870-4CC8-8779-87BD971E8CBE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233719-52C3-4FDF-9E98-6518A4F9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510DF0-1532-47E6-8804-B733E973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0911-4C77-4BE6-A84B-287E693D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5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5C338F-8085-41BE-BD95-23C19403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49AB7E-D11B-48EF-9875-B125743B8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1B3432-1A6C-48B6-891C-9CF1B5DCC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530E-5870-4CC8-8779-87BD971E8CBE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38885F-74BD-453E-8E01-74695A6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21E86B-DC80-4883-96E8-B3FBDA21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0911-4C77-4BE6-A84B-287E693D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1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61EAE7-B2B9-4B57-9877-DEC3CC2EF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C295FE0-21BC-4815-98EE-D4BC73DB1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558B3C-715A-46FA-BBBD-35ED5AB2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530E-5870-4CC8-8779-87BD971E8CBE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9D8BAB-DF0A-4EB5-9244-ACF05C38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508194-7D50-448B-B773-213F708E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0911-4C77-4BE6-A84B-287E693D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4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C83176-61FF-431C-99E2-F045FD4C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9F5279-6606-437F-A571-3E6BE988D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06A06A-B815-4006-96A5-A6B809EB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530E-5870-4CC8-8779-87BD971E8CBE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C2F66C-7E80-43D4-AB7D-6ACB3D9E5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FBB221-8FD0-487C-8A16-FFA3ED52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0911-4C77-4BE6-A84B-287E693D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06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8EFCE5-FA8A-4A7B-85EA-7ACCB2B0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6C77CF-202B-4117-8D4E-6B2519C30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15DA58-1268-4DA6-9EDA-3A0800D8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530E-5870-4CC8-8779-87BD971E8CBE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5B1EB8-38A6-4DF7-BF30-1F17396E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45A5D2-4017-42B8-BBBB-913CAB43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0911-4C77-4BE6-A84B-287E693D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19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2A882B-71E3-4B7E-8017-486C9E2D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ADC25C-9E74-4031-8213-C67BA23E5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04EC72-F415-4782-BAAE-5C833B328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E389BC-7555-4EB8-9C02-D9D3B648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530E-5870-4CC8-8779-87BD971E8CBE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7A7A6F-25E5-48BC-ACF3-B477D792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FC1C39-A002-4F0B-9D50-E56419C5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0911-4C77-4BE6-A84B-287E693D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3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162BC-6B44-47F1-ADC8-A24145BA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6FCCE45-1F81-4F9E-A65F-C5F25EE47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9CA3A1-78BD-45A2-8B8C-F742B2242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BA3113-30BB-4566-8F25-7156B12C1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7E110D2-1393-4FB7-A00D-254E13A28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A3084D7-7948-4706-93D3-E51BE4CE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530E-5870-4CC8-8779-87BD971E8CBE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D1B42C-7344-4F51-B766-1DA75EFD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8BAA5F1-01D3-491F-8A37-CDEBAF7E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0911-4C77-4BE6-A84B-287E693D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2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0233BF-580F-43B1-87D2-6EEB5C15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42AC938-A2EC-45B0-AA37-08D04B1B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530E-5870-4CC8-8779-87BD971E8CBE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52F1BAF-DFB5-4DBA-B819-E8274798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34FC40-47D1-443B-A3F5-8F22F1FE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0911-4C77-4BE6-A84B-287E693D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0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95E8CCB-4CCC-4929-A075-87A2AED9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530E-5870-4CC8-8779-87BD971E8CBE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F51A02-EA91-4FE6-B315-042257E5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D4FB46E-49BE-4F4E-98E2-42E85E14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0911-4C77-4BE6-A84B-287E693D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5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E237AA-07CE-4722-9204-1B950D90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813CE4-0189-4551-AAD2-5B1EDA1FF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C42BCF-0D67-4D86-8A9E-37789D71C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38CF92-7562-415A-BBAF-63F00183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530E-5870-4CC8-8779-87BD971E8CBE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C24F67D-9D2E-4B55-9CF1-02FDD60C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2286B8-CCD3-4CA2-B480-BF2CCA24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0911-4C77-4BE6-A84B-287E693D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5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0AFB15-53A7-4020-87A8-0E8CC80E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3E64749-CF83-4259-90E6-5B04091D1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F23E57-3361-4C30-B99A-8CA035904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14519B-A05F-4955-BF91-C1422B98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530E-5870-4CC8-8779-87BD971E8CBE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5DE969E-5BC6-412F-AD70-9F8C7FCF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04572F-6F7F-477A-80CB-D81B5E2C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0911-4C77-4BE6-A84B-287E693D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3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6088D1-1855-4AAE-93E2-D9041451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27CB49-07B6-4DFE-828C-11F95F058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7F73A4-8216-4FDC-B6E0-D17AC2F56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530E-5870-4CC8-8779-87BD971E8CBE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A88389-5307-49C8-B0B6-081740201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60D730-B996-46A6-9291-A17A28069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40911-4C77-4BE6-A84B-287E693D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D1A241-4575-48F6-ABAA-C3D4140E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DD3CBD-9297-42D1-A018-D2349B76A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302"/>
            <a:ext cx="10515600" cy="56986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Ребята, посмотрите к нам пришли гости. Давайте скажем слова приветствия:</a:t>
            </a:r>
          </a:p>
          <a:p>
            <a:pPr marL="0" indent="0">
              <a:buNone/>
            </a:pPr>
            <a:r>
              <a:rPr lang="ru-RU" dirty="0"/>
              <a:t>Я здороваюсь везде – дома и на улице (поочередно показывать правую и левую руку)</a:t>
            </a:r>
          </a:p>
          <a:p>
            <a:pPr marL="0" indent="0">
              <a:buNone/>
            </a:pPr>
            <a:r>
              <a:rPr lang="ru-RU" dirty="0"/>
              <a:t>Даже «Здравствуй» говорю я знакомой курице (изобразить махи крыльев)</a:t>
            </a:r>
          </a:p>
          <a:p>
            <a:pPr marL="0" indent="0">
              <a:buNone/>
            </a:pPr>
            <a:r>
              <a:rPr lang="ru-RU" dirty="0"/>
              <a:t>Здравствуй солнце золотое (обеими руками описать круг) </a:t>
            </a:r>
          </a:p>
          <a:p>
            <a:pPr marL="0" indent="0">
              <a:buNone/>
            </a:pPr>
            <a:r>
              <a:rPr lang="ru-RU" dirty="0"/>
              <a:t>Здравствуй небо голубое (обе руки вверх)</a:t>
            </a:r>
          </a:p>
          <a:p>
            <a:pPr marL="0" indent="0">
              <a:buNone/>
            </a:pPr>
            <a:r>
              <a:rPr lang="ru-RU" dirty="0"/>
              <a:t>Здравствуй теплый ветерок (покачивание вверху из стороны в стороны двумя руками)</a:t>
            </a:r>
          </a:p>
          <a:p>
            <a:pPr marL="0" indent="0">
              <a:buNone/>
            </a:pPr>
            <a:r>
              <a:rPr lang="ru-RU" dirty="0"/>
              <a:t>Здравствуй низенький дубок (присесть)</a:t>
            </a:r>
          </a:p>
          <a:p>
            <a:pPr marL="0" indent="0">
              <a:buNone/>
            </a:pPr>
            <a:r>
              <a:rPr lang="ru-RU" dirty="0"/>
              <a:t>Здравствуй утро (правая рука вперед)</a:t>
            </a:r>
          </a:p>
          <a:p>
            <a:pPr marL="0" indent="0">
              <a:buNone/>
            </a:pPr>
            <a:r>
              <a:rPr lang="ru-RU" dirty="0"/>
              <a:t>Здравствуй день (левая рука вперед)</a:t>
            </a:r>
          </a:p>
          <a:p>
            <a:pPr marL="0" indent="0">
              <a:buNone/>
            </a:pPr>
            <a:r>
              <a:rPr lang="ru-RU" dirty="0"/>
              <a:t>Нам здороваться не лень (руки на поясе)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70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88280B-89C6-4032-A71B-6981296F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DAE4901-233B-4043-9E2C-2520377D2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824" y="921186"/>
            <a:ext cx="4564820" cy="46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3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6E7971-F14F-4AE7-92AA-2FB40B09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6416E372-64DE-4A47-8370-DC7336848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409" y="1162197"/>
            <a:ext cx="6989702" cy="41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4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E3440-D30F-4CBF-8FE6-BA5CEF25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81CAFCB-7453-4562-9DA5-E8D380A7F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184" y="1027906"/>
            <a:ext cx="2742345" cy="43600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976ED0-0920-4B96-A42E-1AF7C95BC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898" y="1403437"/>
            <a:ext cx="5952539" cy="37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1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48209-AD62-4314-8649-280F07DA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4F0EFF2-738D-4857-9C7A-F78D183C7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170" y="1139484"/>
            <a:ext cx="7639659" cy="50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8C352-7341-4197-A6D5-8321E35B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C58B3B7-71BB-4EEF-BB1E-F3803664E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1674" y="1027906"/>
            <a:ext cx="5700859" cy="503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78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D5E197-96A8-4D4C-B971-081D229A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E59393D-B439-4CA3-A536-A6108FEB4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9808" y="1027906"/>
            <a:ext cx="6142819" cy="476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9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936890-913A-433A-84F9-07F0F3BE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D2FFF43-15EF-4D29-A802-4256AC885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132" y="196048"/>
            <a:ext cx="5863150" cy="64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3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80478C-1E6F-488C-8D05-F3C5973B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246824E-A1CC-42FB-87DB-DCCA0AF35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493" y="565647"/>
            <a:ext cx="7441809" cy="57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16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4981D9-B7B4-4380-AB4E-D09E246A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96D676-2FC8-46DB-8FA6-3BDBD8758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3723"/>
            <a:ext cx="10515600" cy="5403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Жил у речки под корягой Старый рак-отшельник.</a:t>
            </a:r>
          </a:p>
          <a:p>
            <a:pPr marL="0" indent="0">
              <a:buNone/>
            </a:pPr>
            <a:r>
              <a:rPr lang="ru-RU" sz="3600" dirty="0"/>
              <a:t>Был он соня, белоручка, </a:t>
            </a:r>
          </a:p>
          <a:p>
            <a:pPr marL="0" indent="0">
              <a:buNone/>
            </a:pPr>
            <a:r>
              <a:rPr lang="ru-RU" sz="3600" dirty="0"/>
              <a:t>Лодырь и бездельник. </a:t>
            </a:r>
          </a:p>
          <a:p>
            <a:pPr marL="0" indent="0">
              <a:buNone/>
            </a:pPr>
            <a:r>
              <a:rPr lang="ru-RU" sz="3600" dirty="0"/>
              <a:t>Он позвал к себе лягушку:</a:t>
            </a:r>
          </a:p>
          <a:p>
            <a:pPr marL="0" indent="0">
              <a:buNone/>
            </a:pPr>
            <a:r>
              <a:rPr lang="ru-RU" sz="3600" dirty="0"/>
              <a:t>Рак: Будешь мне портнихой,</a:t>
            </a:r>
          </a:p>
          <a:p>
            <a:pPr marL="0" indent="0">
              <a:buNone/>
            </a:pPr>
            <a:r>
              <a:rPr lang="ru-RU" sz="3600" dirty="0"/>
              <a:t>белошвейкой, судомойкой, прачкой, поварихой.</a:t>
            </a:r>
          </a:p>
          <a:p>
            <a:pPr marL="0" indent="0">
              <a:buNone/>
            </a:pPr>
            <a:r>
              <a:rPr lang="ru-RU" sz="3600" dirty="0"/>
              <a:t>А лягушка-</a:t>
            </a:r>
            <a:r>
              <a:rPr lang="ru-RU" sz="3600" dirty="0" err="1"/>
              <a:t>белогрудка</a:t>
            </a:r>
            <a:r>
              <a:rPr lang="ru-RU" sz="3600" dirty="0"/>
              <a:t> Раку отвечает:</a:t>
            </a:r>
          </a:p>
          <a:p>
            <a:pPr marL="0" indent="0">
              <a:buNone/>
            </a:pPr>
            <a:r>
              <a:rPr lang="ru-RU" sz="3600" dirty="0"/>
              <a:t>Лягушка: Не хочу я быть служанкой глупому лентяю!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0107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B6A306-9BB7-4A56-9B93-1D911315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8023F2D-C735-4DDB-8D6D-8FEF8C656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57" y="452059"/>
            <a:ext cx="5770685" cy="595388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1E8AD9-56D6-4D5E-A306-34E36BE04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" y="665920"/>
            <a:ext cx="5609493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0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A623B5-4C35-4408-9847-9F3E8373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B90EE8-B17E-4407-9655-D999909A6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37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4800" dirty="0">
                <a:solidFill>
                  <a:srgbClr val="FF0000"/>
                </a:solidFill>
              </a:rPr>
              <a:t>Если глазки мы закроем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</a:rPr>
              <a:t>И подсматривать не будем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</a:rPr>
              <a:t>Мы волшебный мир откроем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</a:rPr>
              <a:t>О котором не забудем!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236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A64256-1167-42E6-9F89-B17490AC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6F02D35-8834-4EC9-89A8-7E36BFCBE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292512"/>
            <a:ext cx="9509760" cy="6200363"/>
          </a:xfrm>
        </p:spPr>
      </p:pic>
    </p:spTree>
    <p:extLst>
      <p:ext uri="{BB962C8B-B14F-4D97-AF65-F5344CB8AC3E}">
        <p14:creationId xmlns:p14="http://schemas.microsoft.com/office/powerpoint/2010/main" val="3299206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7CBA99-6359-4D3E-AECF-6C0FBDA3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E49632B-9CD5-49CF-A0A9-3EE8BDB0B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40" y="236983"/>
            <a:ext cx="3257984" cy="638403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519050-1067-40B9-8AAF-4B62ACF69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81" y="595312"/>
            <a:ext cx="4519279" cy="602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60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259B2E-48DF-4C0D-B539-FC4DB9AA6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9CC9185-EAB7-4044-B224-277206D25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45" y="357150"/>
            <a:ext cx="4090483" cy="61357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2935C4-FE1A-4109-BDB6-7C70BEE9A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74" y="253489"/>
            <a:ext cx="3694978" cy="63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38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26C795-72AF-42BB-8A20-46169B09C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F09F62-746D-4FE8-AC78-9DC6C9F7F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49" y="10279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ru-RU" sz="4800" dirty="0">
                <a:solidFill>
                  <a:srgbClr val="C00000"/>
                </a:solidFill>
              </a:rPr>
              <a:t>Снова глазки мы закроем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rgbClr val="C00000"/>
                </a:solidFill>
              </a:rPr>
              <a:t>И подсматривать не будем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rgbClr val="C00000"/>
                </a:solidFill>
              </a:rPr>
              <a:t>В детский садик мы вернемся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rgbClr val="C00000"/>
                </a:solidFill>
              </a:rPr>
              <a:t>Мир волшебный не забудем!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85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E8992A-CC5C-4945-BC98-4CD07D8C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2ADB57-E838-439D-B9E1-43AF68DF7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3046"/>
            <a:ext cx="10515600" cy="554391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В моей </a:t>
            </a:r>
            <a:r>
              <a:rPr lang="ru-RU" sz="3600" dirty="0" err="1">
                <a:solidFill>
                  <a:srgbClr val="C00000"/>
                </a:solidFill>
              </a:rPr>
              <a:t>Вообразилии</a:t>
            </a:r>
            <a:r>
              <a:rPr lang="ru-RU" sz="3600" dirty="0">
                <a:solidFill>
                  <a:srgbClr val="C00000"/>
                </a:solidFill>
              </a:rPr>
              <a:t>, в моей </a:t>
            </a:r>
            <a:r>
              <a:rPr lang="ru-RU" sz="3600" dirty="0" err="1">
                <a:solidFill>
                  <a:srgbClr val="C00000"/>
                </a:solidFill>
              </a:rPr>
              <a:t>Вообразилии</a:t>
            </a:r>
            <a:r>
              <a:rPr lang="ru-RU" sz="3600" dirty="0">
                <a:solidFill>
                  <a:srgbClr val="C00000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Тут царствует фантазия во всем своем всесилии! 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Тут все мечты сбываются, а наши огорчения сейчас же превращаются в смешные приключения.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В мою </a:t>
            </a:r>
            <a:r>
              <a:rPr lang="ru-RU" sz="3600" dirty="0" err="1">
                <a:solidFill>
                  <a:srgbClr val="C00000"/>
                </a:solidFill>
              </a:rPr>
              <a:t>Вообразилию</a:t>
            </a:r>
            <a:r>
              <a:rPr lang="ru-RU" sz="3600" dirty="0">
                <a:solidFill>
                  <a:srgbClr val="C00000"/>
                </a:solidFill>
              </a:rPr>
              <a:t> попасть совсем несложно,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Она ведь исключительно удобно расположена!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И только тот, кто начисто лишен воображения, —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Увы, не знает, как войти в ее расположение!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16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BC82CA-B12E-440D-AAEF-29B448FF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69CE1F-2EFE-43F4-87A5-412D6A74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265"/>
            <a:ext cx="10515600" cy="530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Упражнение на развитие мимических навыков «Гномики»</a:t>
            </a:r>
          </a:p>
          <a:p>
            <a:pPr marL="0" indent="0">
              <a:buNone/>
            </a:pPr>
            <a:r>
              <a:rPr lang="ru-RU" dirty="0"/>
              <a:t>- Гномы в зеркало глядятся, радуются, веселятся </a:t>
            </a:r>
            <a:r>
              <a:rPr lang="ru-RU" i="1" dirty="0"/>
              <a:t>(дети широко улыбаются улыбаются)</a:t>
            </a:r>
          </a:p>
          <a:p>
            <a:pPr marL="0" indent="0">
              <a:buNone/>
            </a:pPr>
            <a:r>
              <a:rPr lang="ru-RU" dirty="0"/>
              <a:t>- Ну-ка, хватит веселиться, нужно всем вам разозлиться! </a:t>
            </a:r>
            <a:r>
              <a:rPr lang="ru-RU" i="1" dirty="0"/>
              <a:t>(дети хмурятся)</a:t>
            </a:r>
          </a:p>
          <a:p>
            <a:pPr marL="0" indent="0">
              <a:buNone/>
            </a:pPr>
            <a:r>
              <a:rPr lang="ru-RU" dirty="0"/>
              <a:t>- Ну, нельзя же вечно злиться, предлагаю удивиться </a:t>
            </a:r>
            <a:r>
              <a:rPr lang="ru-RU" i="1" dirty="0"/>
              <a:t>(дети поднимают брови вверх и округляют глаза)</a:t>
            </a:r>
          </a:p>
          <a:p>
            <a:pPr marL="0" indent="0">
              <a:buNone/>
            </a:pPr>
            <a:r>
              <a:rPr lang="ru-RU" dirty="0"/>
              <a:t>- А такое развлечение:</a:t>
            </a:r>
          </a:p>
          <a:p>
            <a:pPr marL="0" indent="0">
              <a:buNone/>
            </a:pPr>
            <a:r>
              <a:rPr lang="ru-RU" dirty="0"/>
              <a:t>- Покажите огорчение </a:t>
            </a:r>
            <a:r>
              <a:rPr lang="ru-RU" i="1" dirty="0"/>
              <a:t>(дети опускаю уголки губ вниз, надувают губки, хмурят брови)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52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691A65-DFFF-4B2B-90C7-90D60CD8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8C13BF7-C1BF-4D56-B931-163C6D189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6" y="499632"/>
            <a:ext cx="5780929" cy="5858735"/>
          </a:xfrm>
        </p:spPr>
      </p:pic>
    </p:spTree>
    <p:extLst>
      <p:ext uri="{BB962C8B-B14F-4D97-AF65-F5344CB8AC3E}">
        <p14:creationId xmlns:p14="http://schemas.microsoft.com/office/powerpoint/2010/main" val="146762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E6093B-0C35-4120-BA0C-4F918F92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2AD9F5A-0CAF-4C01-AAB8-502F139CF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13" y="648784"/>
            <a:ext cx="5398476" cy="5560431"/>
          </a:xfrm>
        </p:spPr>
      </p:pic>
    </p:spTree>
    <p:extLst>
      <p:ext uri="{BB962C8B-B14F-4D97-AF65-F5344CB8AC3E}">
        <p14:creationId xmlns:p14="http://schemas.microsoft.com/office/powerpoint/2010/main" val="71817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3D320-4BD3-4AC9-A27C-BB5C2AE3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8C1FADB-02C3-4DB1-8395-415CFD549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73" y="478732"/>
            <a:ext cx="3855017" cy="5900536"/>
          </a:xfrm>
        </p:spPr>
      </p:pic>
    </p:spTree>
    <p:extLst>
      <p:ext uri="{BB962C8B-B14F-4D97-AF65-F5344CB8AC3E}">
        <p14:creationId xmlns:p14="http://schemas.microsoft.com/office/powerpoint/2010/main" val="416652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15D60C-6D51-448D-9A6D-7BEDE45F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513A207-A626-42DA-A188-E9FC6DAAA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52" y="446014"/>
            <a:ext cx="4656406" cy="6206399"/>
          </a:xfrm>
        </p:spPr>
      </p:pic>
    </p:spTree>
    <p:extLst>
      <p:ext uri="{BB962C8B-B14F-4D97-AF65-F5344CB8AC3E}">
        <p14:creationId xmlns:p14="http://schemas.microsoft.com/office/powerpoint/2010/main" val="146521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D4E61-B867-4311-A394-83439436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02F5B9-3F87-47EB-88EA-76B9E09A0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129"/>
            <a:ext cx="10515600" cy="531883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На лугу паслась корова – «</a:t>
            </a:r>
            <a:r>
              <a:rPr lang="ru-RU" sz="3600" dirty="0" err="1">
                <a:solidFill>
                  <a:srgbClr val="C00000"/>
                </a:solidFill>
              </a:rPr>
              <a:t>Му</a:t>
            </a:r>
            <a:r>
              <a:rPr lang="ru-RU" sz="3600" dirty="0">
                <a:solidFill>
                  <a:srgbClr val="C00000"/>
                </a:solidFill>
              </a:rPr>
              <a:t>-у-у, </a:t>
            </a:r>
            <a:r>
              <a:rPr lang="ru-RU" sz="3600" dirty="0" err="1">
                <a:solidFill>
                  <a:srgbClr val="C00000"/>
                </a:solidFill>
              </a:rPr>
              <a:t>му</a:t>
            </a:r>
            <a:r>
              <a:rPr lang="ru-RU" sz="3600" dirty="0">
                <a:solidFill>
                  <a:srgbClr val="C00000"/>
                </a:solidFill>
              </a:rPr>
              <a:t>-у-у».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Полосатый шмель летел – «З-з-з, з-з-з».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Летний ветерок подул – «Ф-ф-ф, ф-ф-ф».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Колокольчик зазвенел – «Динь, динь, динь».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Стрекотал в траве кузнечик – «</a:t>
            </a:r>
            <a:r>
              <a:rPr lang="ru-RU" sz="3600" dirty="0" err="1">
                <a:solidFill>
                  <a:srgbClr val="C00000"/>
                </a:solidFill>
              </a:rPr>
              <a:t>Тр</a:t>
            </a:r>
            <a:r>
              <a:rPr lang="ru-RU" sz="3600" dirty="0">
                <a:solidFill>
                  <a:srgbClr val="C00000"/>
                </a:solidFill>
              </a:rPr>
              <a:t>-р-р, </a:t>
            </a:r>
            <a:r>
              <a:rPr lang="ru-RU" sz="3600" dirty="0" err="1">
                <a:solidFill>
                  <a:srgbClr val="C00000"/>
                </a:solidFill>
              </a:rPr>
              <a:t>тц</a:t>
            </a:r>
            <a:r>
              <a:rPr lang="ru-RU" sz="3600" dirty="0">
                <a:solidFill>
                  <a:srgbClr val="C00000"/>
                </a:solidFill>
              </a:rPr>
              <a:t>-с-с».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Еж колючий пробегал – «</a:t>
            </a:r>
            <a:r>
              <a:rPr lang="ru-RU" sz="3600" dirty="0" err="1">
                <a:solidFill>
                  <a:srgbClr val="C00000"/>
                </a:solidFill>
              </a:rPr>
              <a:t>Пх-пх-пх</a:t>
            </a:r>
            <a:r>
              <a:rPr lang="ru-RU" sz="3600" dirty="0">
                <a:solidFill>
                  <a:srgbClr val="C00000"/>
                </a:solidFill>
              </a:rPr>
              <a:t>».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Птичка маленькая пела «Тиль-</a:t>
            </a:r>
            <a:r>
              <a:rPr lang="ru-RU" sz="3600" dirty="0" err="1">
                <a:solidFill>
                  <a:srgbClr val="C00000"/>
                </a:solidFill>
              </a:rPr>
              <a:t>ль,тиль</a:t>
            </a:r>
            <a:r>
              <a:rPr lang="ru-RU" sz="3600" dirty="0">
                <a:solidFill>
                  <a:srgbClr val="C00000"/>
                </a:solidFill>
              </a:rPr>
              <a:t>-ль».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И сердитый жук жужжал – «Ж-ж-</a:t>
            </a:r>
            <a:r>
              <a:rPr lang="ru-RU" sz="3600" dirty="0" err="1">
                <a:solidFill>
                  <a:srgbClr val="C00000"/>
                </a:solidFill>
              </a:rPr>
              <a:t>ж,ж</a:t>
            </a:r>
            <a:r>
              <a:rPr lang="ru-RU" sz="3600" dirty="0">
                <a:solidFill>
                  <a:srgbClr val="C00000"/>
                </a:solidFill>
              </a:rPr>
              <a:t>-ж-ж».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640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426</Words>
  <Application>Microsoft Office PowerPoint</Application>
  <PresentationFormat>Произвольный</PresentationFormat>
  <Paragraphs>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</vt:lpstr>
      <vt:lpstr>  </vt:lpstr>
      <vt:lpstr> </vt:lpstr>
      <vt:lpstr>  </vt:lpstr>
      <vt:lpstr>  </vt:lpstr>
      <vt:lpstr>  </vt:lpstr>
      <vt:lpstr>  </vt:lpstr>
      <vt:lpstr> </vt:lpstr>
      <vt:lpstr>  </vt:lpstr>
      <vt:lpstr>  </vt:lpstr>
      <vt:lpstr>  </vt:lpstr>
      <vt:lpstr> </vt:lpstr>
      <vt:lpstr>  </vt:lpstr>
      <vt:lpstr>  </vt:lpstr>
      <vt:lpstr>   </vt:lpstr>
      <vt:lpstr>  </vt:lpstr>
      <vt:lpstr> </vt:lpstr>
      <vt:lpstr> </vt:lpstr>
      <vt:lpstr> 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bit906</dc:creator>
  <cp:lastModifiedBy>Машина</cp:lastModifiedBy>
  <cp:revision>5</cp:revision>
  <dcterms:created xsi:type="dcterms:W3CDTF">2020-11-25T06:40:13Z</dcterms:created>
  <dcterms:modified xsi:type="dcterms:W3CDTF">2021-10-23T17:05:19Z</dcterms:modified>
</cp:coreProperties>
</file>