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5" r:id="rId9"/>
    <p:sldId id="262" r:id="rId10"/>
    <p:sldId id="263" r:id="rId11"/>
    <p:sldId id="266" r:id="rId12"/>
    <p:sldId id="267" r:id="rId13"/>
    <p:sldId id="268" r:id="rId14"/>
    <p:sldId id="272" r:id="rId15"/>
    <p:sldId id="273" r:id="rId16"/>
    <p:sldId id="269" r:id="rId17"/>
    <p:sldId id="270" r:id="rId18"/>
    <p:sldId id="271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1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3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49FE-41D8-4469-A868-82B454BECF93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5978-B1C0-4B93-9C2D-BDC5C9C56C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5564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49FE-41D8-4469-A868-82B454BECF93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5978-B1C0-4B93-9C2D-BDC5C9C56C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4781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49FE-41D8-4469-A868-82B454BECF93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5978-B1C0-4B93-9C2D-BDC5C9C56C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1678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49FE-41D8-4469-A868-82B454BECF93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5978-B1C0-4B93-9C2D-BDC5C9C56C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5328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49FE-41D8-4469-A868-82B454BECF93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5978-B1C0-4B93-9C2D-BDC5C9C56C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801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49FE-41D8-4469-A868-82B454BECF93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5978-B1C0-4B93-9C2D-BDC5C9C56C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1993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49FE-41D8-4469-A868-82B454BECF93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5978-B1C0-4B93-9C2D-BDC5C9C56C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1101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49FE-41D8-4469-A868-82B454BECF93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5978-B1C0-4B93-9C2D-BDC5C9C56C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612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49FE-41D8-4469-A868-82B454BECF93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5978-B1C0-4B93-9C2D-BDC5C9C56C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8304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49FE-41D8-4469-A868-82B454BECF93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5978-B1C0-4B93-9C2D-BDC5C9C56C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356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49FE-41D8-4469-A868-82B454BECF93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75978-B1C0-4B93-9C2D-BDC5C9C56C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4932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749FE-41D8-4469-A868-82B454BECF93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75978-B1C0-4B93-9C2D-BDC5C9C56C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7720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420140"/>
          </a:xfrm>
        </p:spPr>
        <p:txBody>
          <a:bodyPr>
            <a:normAutofit/>
          </a:bodyPr>
          <a:lstStyle/>
          <a:p>
            <a:r>
              <a:rPr lang="ru-RU" dirty="0" smtClean="0"/>
              <a:t>Открытое занятие по Безопасности в средней группе</a:t>
            </a:r>
            <a:br>
              <a:rPr lang="ru-RU" dirty="0" smtClean="0"/>
            </a:br>
            <a:r>
              <a:rPr lang="ru-RU" dirty="0" smtClean="0"/>
              <a:t>«Страна безопасности»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21773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58646" y="769495"/>
            <a:ext cx="7315199" cy="517817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626577" y="1072244"/>
            <a:ext cx="314263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Би-би-би, поехали.</a:t>
            </a:r>
          </a:p>
          <a:p>
            <a:r>
              <a:rPr lang="ru-RU" sz="2800" dirty="0" smtClean="0"/>
              <a:t>Мы машину завели,</a:t>
            </a:r>
          </a:p>
          <a:p>
            <a:r>
              <a:rPr lang="ru-RU" sz="2800" dirty="0" smtClean="0"/>
              <a:t>И поехали вперёд.</a:t>
            </a:r>
          </a:p>
          <a:p>
            <a:r>
              <a:rPr lang="ru-RU" sz="2800" dirty="0" smtClean="0"/>
              <a:t>Едем, едем и гудим</a:t>
            </a:r>
          </a:p>
          <a:p>
            <a:r>
              <a:rPr lang="ru-RU" sz="2800" dirty="0" smtClean="0"/>
              <a:t>Би-Би-Би! Би-Би-Би!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455107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6503" y="557163"/>
            <a:ext cx="7447936" cy="5964284"/>
          </a:xfrm>
        </p:spPr>
      </p:pic>
    </p:spTree>
    <p:extLst>
      <p:ext uri="{BB962C8B-B14F-4D97-AF65-F5344CB8AC3E}">
        <p14:creationId xmlns:p14="http://schemas.microsoft.com/office/powerpoint/2010/main" val="7330305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486275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/>
              <a:t>1.	Это тесный-тесный дом.</a:t>
            </a:r>
          </a:p>
          <a:p>
            <a:pPr marL="0" indent="0" algn="ctr">
              <a:buNone/>
            </a:pPr>
            <a:r>
              <a:rPr lang="ru-RU" sz="3600" dirty="0"/>
              <a:t>Сто сестричек жмутся в нём.</a:t>
            </a:r>
          </a:p>
          <a:p>
            <a:pPr marL="0" indent="0" algn="ctr">
              <a:buNone/>
            </a:pPr>
            <a:r>
              <a:rPr lang="ru-RU" sz="3600" dirty="0"/>
              <a:t>И любая из сестёр</a:t>
            </a:r>
          </a:p>
          <a:p>
            <a:pPr marL="0" indent="0" algn="ctr">
              <a:buNone/>
            </a:pPr>
            <a:r>
              <a:rPr lang="ru-RU" sz="3600" dirty="0"/>
              <a:t>Может вспыхнуть, как костёр. </a:t>
            </a:r>
            <a:endParaRPr lang="ru-RU" sz="3600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5626661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0025" y="1027906"/>
            <a:ext cx="8672051" cy="4856349"/>
          </a:xfrm>
        </p:spPr>
      </p:pic>
    </p:spTree>
    <p:extLst>
      <p:ext uri="{BB962C8B-B14F-4D97-AF65-F5344CB8AC3E}">
        <p14:creationId xmlns:p14="http://schemas.microsoft.com/office/powerpoint/2010/main" val="18523443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3600" dirty="0"/>
              <a:t>2.	Я очень острый и стальной</a:t>
            </a:r>
          </a:p>
          <a:p>
            <a:pPr marL="0" indent="0" algn="ctr">
              <a:buNone/>
            </a:pPr>
            <a:r>
              <a:rPr lang="ru-RU" sz="3600" dirty="0"/>
              <a:t>Нарезать хлеб вам помогу,</a:t>
            </a:r>
          </a:p>
          <a:p>
            <a:pPr marL="0" indent="0" algn="ctr">
              <a:buNone/>
            </a:pPr>
            <a:r>
              <a:rPr lang="ru-RU" sz="3600" dirty="0"/>
              <a:t>Но аккуратнее  со мной</a:t>
            </a:r>
          </a:p>
          <a:p>
            <a:pPr marL="0" indent="0" algn="ctr">
              <a:buNone/>
            </a:pPr>
            <a:r>
              <a:rPr lang="ru-RU" sz="3600" dirty="0"/>
              <a:t>Порезать пальчик я могу.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03894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8671" y="521950"/>
            <a:ext cx="5530645" cy="6073371"/>
          </a:xfrm>
        </p:spPr>
      </p:pic>
    </p:spTree>
    <p:extLst>
      <p:ext uri="{BB962C8B-B14F-4D97-AF65-F5344CB8AC3E}">
        <p14:creationId xmlns:p14="http://schemas.microsoft.com/office/powerpoint/2010/main" val="19487244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43548"/>
            <a:ext cx="10515600" cy="43334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/>
              <a:t>3.	Весь я сделан из железа,</a:t>
            </a:r>
          </a:p>
          <a:p>
            <a:pPr marL="0" indent="0" algn="ctr">
              <a:buNone/>
            </a:pPr>
            <a:r>
              <a:rPr lang="ru-RU" sz="3600" dirty="0"/>
              <a:t>У меня ни ног, ни рук.</a:t>
            </a:r>
          </a:p>
          <a:p>
            <a:pPr marL="0" indent="0" algn="ctr">
              <a:buNone/>
            </a:pPr>
            <a:r>
              <a:rPr lang="ru-RU" sz="3600" dirty="0"/>
              <a:t>Я по шляпку в доску влезу,</a:t>
            </a:r>
          </a:p>
          <a:p>
            <a:pPr marL="0" indent="0" algn="ctr">
              <a:buNone/>
            </a:pPr>
            <a:r>
              <a:rPr lang="ru-RU" sz="3600" dirty="0"/>
              <a:t>А по мне всё стук да стук. </a:t>
            </a:r>
          </a:p>
        </p:txBody>
      </p:sp>
    </p:spTree>
    <p:extLst>
      <p:ext uri="{BB962C8B-B14F-4D97-AF65-F5344CB8AC3E}">
        <p14:creationId xmlns:p14="http://schemas.microsoft.com/office/powerpoint/2010/main" val="20700404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4052" y="621980"/>
            <a:ext cx="7565922" cy="5645342"/>
          </a:xfrm>
        </p:spPr>
      </p:pic>
    </p:spTree>
    <p:extLst>
      <p:ext uri="{BB962C8B-B14F-4D97-AF65-F5344CB8AC3E}">
        <p14:creationId xmlns:p14="http://schemas.microsoft.com/office/powerpoint/2010/main" val="8847910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8799"/>
            <a:ext cx="10515600" cy="4348163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 </a:t>
            </a:r>
            <a:r>
              <a:rPr lang="ru-RU" sz="3600" dirty="0"/>
              <a:t>4.	Я пыхчу, пыхчу, пыхчу,</a:t>
            </a:r>
          </a:p>
          <a:p>
            <a:pPr marL="0" indent="0" algn="ctr">
              <a:buNone/>
            </a:pPr>
            <a:r>
              <a:rPr lang="ru-RU" sz="3600" dirty="0"/>
              <a:t>Больше греться не хочу.</a:t>
            </a:r>
          </a:p>
          <a:p>
            <a:pPr marL="0" indent="0" algn="ctr">
              <a:buNone/>
            </a:pPr>
            <a:r>
              <a:rPr lang="ru-RU" sz="3600" dirty="0"/>
              <a:t>Крышка громко зазвенела:</a:t>
            </a:r>
          </a:p>
          <a:p>
            <a:pPr marL="0" indent="0" algn="ctr">
              <a:buNone/>
            </a:pPr>
            <a:r>
              <a:rPr lang="ru-RU" sz="3600" dirty="0"/>
              <a:t>«Пейте чай, вода вскипела».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37200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1406" y="849272"/>
            <a:ext cx="5152718" cy="5363511"/>
          </a:xfrm>
        </p:spPr>
      </p:pic>
    </p:spTree>
    <p:extLst>
      <p:ext uri="{BB962C8B-B14F-4D97-AF65-F5344CB8AC3E}">
        <p14:creationId xmlns:p14="http://schemas.microsoft.com/office/powerpoint/2010/main" val="3698397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16194"/>
            <a:ext cx="10515600" cy="5899354"/>
          </a:xfrm>
        </p:spPr>
        <p:txBody>
          <a:bodyPr>
            <a:normAutofit fontScale="70000" lnSpcReduction="20000"/>
          </a:bodyPr>
          <a:lstStyle/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dirty="0" smtClean="0"/>
              <a:t> </a:t>
            </a:r>
            <a:r>
              <a:rPr lang="ru-RU" b="1" u="sng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b="1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Закреплять знания о правилах безопасности в любых ситуациях.</a:t>
            </a:r>
            <a:endParaRPr lang="ru-RU" sz="16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b="1" u="sng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r>
              <a:rPr lang="ru-RU" b="1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6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Закреплять знания детей о правилах поведения в транспорте; знания о светофоре, о назначении сигналов светофора; знания о специальных видах транспорта (</a:t>
            </a:r>
            <a:r>
              <a:rPr lang="ru-RU" i="1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«Скорая помощь»</a:t>
            </a:r>
            <a:r>
              <a:rPr lang="ru-RU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Пожарная машина, </a:t>
            </a:r>
            <a:r>
              <a:rPr lang="ru-RU" i="1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«Полиция»</a:t>
            </a:r>
            <a:r>
              <a:rPr lang="ru-RU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номера телефонов); знания об опасных предметах, умения объяснять их опасность.</a:t>
            </a:r>
            <a:endParaRPr lang="ru-RU" sz="16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Совершенствовать речь детей, учить отвечать на вопросы, закреплять умение отгадывать загадки, участвовать в беседе.</a:t>
            </a:r>
            <a:endParaRPr lang="ru-RU" sz="16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Развивать слуховое внимание, восприятие и мышление. Способствовать развитию любознательности.</a:t>
            </a:r>
            <a:endParaRPr lang="ru-RU" sz="16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u-RU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Развивать дружеские взаимоотношения между сверстниками и получать удовольствия от положительных эмоций.</a:t>
            </a:r>
            <a:endParaRPr lang="ru-RU" sz="16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36084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4000" dirty="0"/>
              <a:t>5.	Они обычно для шитья;</a:t>
            </a:r>
          </a:p>
          <a:p>
            <a:pPr marL="0" indent="0" algn="ctr">
              <a:buNone/>
            </a:pPr>
            <a:r>
              <a:rPr lang="ru-RU" sz="4000" dirty="0"/>
              <a:t>И у ежа их видел я;</a:t>
            </a:r>
          </a:p>
          <a:p>
            <a:pPr marL="0" indent="0" algn="ctr">
              <a:buNone/>
            </a:pPr>
            <a:r>
              <a:rPr lang="ru-RU" sz="4000" dirty="0"/>
              <a:t>Бывают на сосне, на елке,</a:t>
            </a:r>
          </a:p>
          <a:p>
            <a:pPr marL="0" indent="0" algn="ctr">
              <a:buNone/>
            </a:pPr>
            <a:r>
              <a:rPr lang="ru-RU" sz="4000" dirty="0"/>
              <a:t>А называются ...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93970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9175" y="488250"/>
            <a:ext cx="5884606" cy="6137406"/>
          </a:xfrm>
        </p:spPr>
      </p:pic>
    </p:spTree>
    <p:extLst>
      <p:ext uri="{BB962C8B-B14F-4D97-AF65-F5344CB8AC3E}">
        <p14:creationId xmlns:p14="http://schemas.microsoft.com/office/powerpoint/2010/main" val="12995925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>6</a:t>
            </a:r>
            <a:r>
              <a:rPr lang="ru-RU" sz="4000" dirty="0"/>
              <a:t>.	Я под мышкой посижу</a:t>
            </a:r>
          </a:p>
          <a:p>
            <a:pPr marL="0" indent="0" algn="ctr">
              <a:buNone/>
            </a:pPr>
            <a:r>
              <a:rPr lang="ru-RU" sz="4000" dirty="0"/>
              <a:t>И что делать укажу:</a:t>
            </a:r>
          </a:p>
          <a:p>
            <a:pPr marL="0" indent="0" algn="ctr">
              <a:buNone/>
            </a:pPr>
            <a:r>
              <a:rPr lang="ru-RU" sz="4000" dirty="0"/>
              <a:t>Или разрешу гулять,</a:t>
            </a:r>
          </a:p>
          <a:p>
            <a:pPr marL="0" indent="0" algn="ctr">
              <a:buNone/>
            </a:pPr>
            <a:r>
              <a:rPr lang="ru-RU" sz="4000" dirty="0"/>
              <a:t>Или уложу в кровать.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88250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2918" y="365125"/>
            <a:ext cx="5855108" cy="5855108"/>
          </a:xfrm>
        </p:spPr>
      </p:pic>
    </p:spTree>
    <p:extLst>
      <p:ext uri="{BB962C8B-B14F-4D97-AF65-F5344CB8AC3E}">
        <p14:creationId xmlns:p14="http://schemas.microsoft.com/office/powerpoint/2010/main" val="10368524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4000" dirty="0"/>
              <a:t>7.	На одной широкой ножке </a:t>
            </a:r>
          </a:p>
          <a:p>
            <a:pPr marL="0" indent="0" algn="ctr">
              <a:buNone/>
            </a:pPr>
            <a:r>
              <a:rPr lang="ru-RU" sz="4000" dirty="0"/>
              <a:t>У неё 4 рожка, </a:t>
            </a:r>
          </a:p>
          <a:p>
            <a:pPr marL="0" indent="0" algn="ctr">
              <a:buNone/>
            </a:pPr>
            <a:r>
              <a:rPr lang="ru-RU" sz="4000" dirty="0"/>
              <a:t>Но она совсем не пилка, </a:t>
            </a:r>
          </a:p>
          <a:p>
            <a:pPr marL="0" indent="0" algn="ctr">
              <a:buNone/>
            </a:pPr>
            <a:r>
              <a:rPr lang="ru-RU" sz="4000" dirty="0"/>
              <a:t>Для котлет и мяса</a:t>
            </a:r>
            <a:r>
              <a:rPr lang="ru-RU" sz="4000" dirty="0" smtClean="0"/>
              <a:t>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600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8592" y="365125"/>
            <a:ext cx="8488990" cy="5223994"/>
          </a:xfrm>
        </p:spPr>
      </p:pic>
    </p:spTree>
    <p:extLst>
      <p:ext uri="{BB962C8B-B14F-4D97-AF65-F5344CB8AC3E}">
        <p14:creationId xmlns:p14="http://schemas.microsoft.com/office/powerpoint/2010/main" val="92054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dirty="0"/>
              <a:t> 8.  Очень любят обрезать,</a:t>
            </a:r>
          </a:p>
          <a:p>
            <a:pPr marL="0" indent="0" algn="ctr">
              <a:buNone/>
            </a:pPr>
            <a:r>
              <a:rPr lang="ru-RU" sz="4000" dirty="0"/>
              <a:t>          Разрезать и надрезать.</a:t>
            </a:r>
          </a:p>
          <a:p>
            <a:pPr marL="0" indent="0" algn="ctr">
              <a:buNone/>
            </a:pPr>
            <a:r>
              <a:rPr lang="ru-RU" sz="4000" dirty="0"/>
              <a:t>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833739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6597" y="443541"/>
            <a:ext cx="5472751" cy="5472751"/>
          </a:xfrm>
        </p:spPr>
      </p:pic>
    </p:spTree>
    <p:extLst>
      <p:ext uri="{BB962C8B-B14F-4D97-AF65-F5344CB8AC3E}">
        <p14:creationId xmlns:p14="http://schemas.microsoft.com/office/powerpoint/2010/main" val="31561423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0898" y="705265"/>
            <a:ext cx="6453187" cy="5167692"/>
          </a:xfrm>
        </p:spPr>
      </p:pic>
    </p:spTree>
    <p:extLst>
      <p:ext uri="{BB962C8B-B14F-4D97-AF65-F5344CB8AC3E}">
        <p14:creationId xmlns:p14="http://schemas.microsoft.com/office/powerpoint/2010/main" val="37200543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9182"/>
            <a:ext cx="5555208" cy="666010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4000" dirty="0"/>
              <a:t>Всем ребятам надо знать,</a:t>
            </a:r>
          </a:p>
          <a:p>
            <a:pPr marL="0" indent="0">
              <a:buNone/>
            </a:pPr>
            <a:r>
              <a:rPr lang="ru-RU" sz="4000" dirty="0"/>
              <a:t>Что с огнём играть нельзя.</a:t>
            </a:r>
          </a:p>
          <a:p>
            <a:pPr marL="0" indent="0">
              <a:buNone/>
            </a:pPr>
            <a:r>
              <a:rPr lang="ru-RU" sz="4000" dirty="0"/>
              <a:t>Это все ребята знают? (Да)</a:t>
            </a:r>
          </a:p>
          <a:p>
            <a:pPr marL="0" indent="0">
              <a:buNone/>
            </a:pPr>
            <a:r>
              <a:rPr lang="ru-RU" sz="4000" dirty="0"/>
              <a:t>А с огнём они играют? (Нет)</a:t>
            </a:r>
          </a:p>
          <a:p>
            <a:pPr marL="0" indent="0">
              <a:buNone/>
            </a:pPr>
            <a:r>
              <a:rPr lang="ru-RU" sz="4000" dirty="0"/>
              <a:t>Для ребят пожары – шутка? (Нет)</a:t>
            </a:r>
          </a:p>
          <a:p>
            <a:pPr marL="0" indent="0">
              <a:buNone/>
            </a:pPr>
            <a:r>
              <a:rPr lang="ru-RU" sz="4000" dirty="0"/>
              <a:t>Все ли дети тут послушны? (Да)</a:t>
            </a:r>
          </a:p>
          <a:p>
            <a:pPr marL="0" indent="0">
              <a:buNone/>
            </a:pPr>
            <a:r>
              <a:rPr lang="ru-RU" sz="4000" dirty="0"/>
              <a:t>На плите кипит варенье.</a:t>
            </a:r>
          </a:p>
          <a:p>
            <a:pPr marL="0" indent="0">
              <a:buNone/>
            </a:pPr>
            <a:r>
              <a:rPr lang="ru-RU" sz="4000" dirty="0"/>
              <a:t>Можно ли без разрешенья</a:t>
            </a:r>
          </a:p>
          <a:p>
            <a:pPr marL="0" indent="0">
              <a:buNone/>
            </a:pPr>
            <a:r>
              <a:rPr lang="ru-RU" sz="4000" dirty="0"/>
              <a:t>Детям к плите подбегать,</a:t>
            </a:r>
          </a:p>
          <a:p>
            <a:pPr marL="0" indent="0">
              <a:buNone/>
            </a:pPr>
            <a:r>
              <a:rPr lang="ru-RU" sz="4000" dirty="0"/>
              <a:t>Чтоб варенье помешать? (Нет)</a:t>
            </a:r>
          </a:p>
          <a:p>
            <a:pPr marL="0" indent="0">
              <a:buNone/>
            </a:pPr>
            <a:r>
              <a:rPr lang="ru-RU" sz="4000" dirty="0"/>
              <a:t>Палит листья мальчик Тихон</a:t>
            </a:r>
          </a:p>
          <a:p>
            <a:pPr marL="0" indent="0">
              <a:buNone/>
            </a:pPr>
            <a:r>
              <a:rPr lang="ru-RU" sz="4000" dirty="0"/>
              <a:t>У костра он скачет лихо,</a:t>
            </a:r>
          </a:p>
          <a:p>
            <a:pPr marL="0" indent="0">
              <a:buNone/>
            </a:pPr>
            <a:r>
              <a:rPr lang="ru-RU" sz="4000" dirty="0"/>
              <a:t>Дети, дайте мне ответ</a:t>
            </a:r>
          </a:p>
          <a:p>
            <a:pPr marL="0" indent="0">
              <a:buNone/>
            </a:pPr>
            <a:r>
              <a:rPr lang="ru-RU" sz="4000" dirty="0"/>
              <a:t>Хорошо ли это? (Нет)</a:t>
            </a:r>
          </a:p>
          <a:p>
            <a:pPr marL="0" indent="0">
              <a:buNone/>
            </a:pPr>
            <a:r>
              <a:rPr lang="ru-RU" sz="4000" dirty="0"/>
              <a:t>Под столом играет Света</a:t>
            </a:r>
          </a:p>
          <a:p>
            <a:pPr marL="0" indent="0">
              <a:buNone/>
            </a:pPr>
            <a:r>
              <a:rPr lang="ru-RU" sz="4000" dirty="0"/>
              <a:t>Зажигает она свечи</a:t>
            </a:r>
          </a:p>
          <a:p>
            <a:pPr marL="0" indent="0">
              <a:buNone/>
            </a:pPr>
            <a:r>
              <a:rPr lang="ru-RU" sz="4000" dirty="0"/>
              <a:t>Дети дайте мне ответ</a:t>
            </a:r>
          </a:p>
          <a:p>
            <a:pPr marL="0" indent="0">
              <a:buNone/>
            </a:pPr>
            <a:r>
              <a:rPr lang="ru-RU" sz="4000" dirty="0"/>
              <a:t>Хорошо ли это? (Нет)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563436" y="218364"/>
            <a:ext cx="479036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/>
              <a:t>Вова спичками играет,</a:t>
            </a:r>
          </a:p>
          <a:p>
            <a:r>
              <a:rPr lang="ru-RU" sz="2200" dirty="0"/>
              <a:t>Мама это запрещает</a:t>
            </a:r>
          </a:p>
          <a:p>
            <a:r>
              <a:rPr lang="ru-RU" sz="2200" dirty="0"/>
              <a:t>Дети, дайте мне ответ</a:t>
            </a:r>
          </a:p>
          <a:p>
            <a:r>
              <a:rPr lang="ru-RU" sz="2200" dirty="0"/>
              <a:t>Прав наш Вова или нет? (Нет)</a:t>
            </a:r>
          </a:p>
          <a:p>
            <a:r>
              <a:rPr lang="ru-RU" sz="2200" dirty="0"/>
              <a:t>Непослушный мальчик Вова</a:t>
            </a:r>
          </a:p>
          <a:p>
            <a:r>
              <a:rPr lang="ru-RU" sz="2200" dirty="0"/>
              <a:t>Спичками играет снова</a:t>
            </a:r>
          </a:p>
          <a:p>
            <a:r>
              <a:rPr lang="ru-RU" sz="2200" dirty="0"/>
              <a:t>Пусть мне дети отвечают</a:t>
            </a:r>
          </a:p>
          <a:p>
            <a:r>
              <a:rPr lang="ru-RU" sz="2200" dirty="0"/>
              <a:t>Маму Вова огорчает? (Да)</a:t>
            </a:r>
          </a:p>
          <a:p>
            <a:r>
              <a:rPr lang="ru-RU" sz="2200" dirty="0"/>
              <a:t>Вот свеча, горит огонь,</a:t>
            </a:r>
          </a:p>
          <a:p>
            <a:r>
              <a:rPr lang="ru-RU" sz="2200" dirty="0"/>
              <a:t>Ты огонь попробуй – тронь!</a:t>
            </a:r>
          </a:p>
          <a:p>
            <a:r>
              <a:rPr lang="ru-RU" sz="2200" dirty="0"/>
              <a:t>Дайте, дети, мне ответ</a:t>
            </a:r>
          </a:p>
          <a:p>
            <a:r>
              <a:rPr lang="ru-RU" sz="2200" dirty="0"/>
              <a:t>Будет больно или нет? (Да)</a:t>
            </a:r>
          </a:p>
          <a:p>
            <a:r>
              <a:rPr lang="ru-RU" sz="2200" dirty="0"/>
              <a:t>     Маму слушаем всегда? (Да)</a:t>
            </a:r>
          </a:p>
          <a:p>
            <a:r>
              <a:rPr lang="ru-RU" sz="2200" dirty="0"/>
              <a:t>Можно спичками играть? (Нет)</a:t>
            </a:r>
          </a:p>
          <a:p>
            <a:r>
              <a:rPr lang="ru-RU" sz="2200" dirty="0"/>
              <a:t>Причиняет огонь зло? (Да)</a:t>
            </a:r>
          </a:p>
          <a:p>
            <a:r>
              <a:rPr lang="ru-RU" sz="2200" dirty="0"/>
              <a:t>С огнем всегда ты осторожен? (Да)</a:t>
            </a:r>
          </a:p>
        </p:txBody>
      </p:sp>
    </p:spTree>
    <p:extLst>
      <p:ext uri="{BB962C8B-B14F-4D97-AF65-F5344CB8AC3E}">
        <p14:creationId xmlns:p14="http://schemas.microsoft.com/office/powerpoint/2010/main" val="3671080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4239" y="746790"/>
            <a:ext cx="7907593" cy="521442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745793" y="1135626"/>
            <a:ext cx="296196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/>
              <a:t>Самолёт летит высоко, высоко.</a:t>
            </a:r>
          </a:p>
          <a:p>
            <a:r>
              <a:rPr lang="ru-RU" sz="2800" i="1" dirty="0" smtClean="0"/>
              <a:t>Наши детки летят далеко, далеко.</a:t>
            </a:r>
          </a:p>
          <a:p>
            <a:r>
              <a:rPr lang="ru-RU" sz="2800" i="1" dirty="0" smtClean="0"/>
              <a:t>Летели, летели и плавно сели.</a:t>
            </a:r>
          </a:p>
        </p:txBody>
      </p:sp>
    </p:spTree>
    <p:extLst>
      <p:ext uri="{BB962C8B-B14F-4D97-AF65-F5344CB8AC3E}">
        <p14:creationId xmlns:p14="http://schemas.microsoft.com/office/powerpoint/2010/main" val="31347034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1523" y="1233162"/>
            <a:ext cx="4811973" cy="5057847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Мы идём, мы идём!</a:t>
            </a:r>
          </a:p>
          <a:p>
            <a:pPr marL="0" indent="0">
              <a:buNone/>
            </a:pPr>
            <a:r>
              <a:rPr lang="ru-RU" dirty="0"/>
              <a:t>И совсем не устаём.</a:t>
            </a:r>
          </a:p>
          <a:p>
            <a:pPr marL="0" indent="0">
              <a:buNone/>
            </a:pPr>
            <a:r>
              <a:rPr lang="ru-RU" dirty="0"/>
              <a:t>Ждёт удача впереди.</a:t>
            </a:r>
          </a:p>
          <a:p>
            <a:pPr marL="0" indent="0">
              <a:buNone/>
            </a:pPr>
            <a:r>
              <a:rPr lang="ru-RU" dirty="0" smtClean="0"/>
              <a:t>Все заданья позади !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6818" y="763783"/>
            <a:ext cx="6260697" cy="5527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6363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5614" y="912351"/>
            <a:ext cx="5196373" cy="5196373"/>
          </a:xfrm>
        </p:spPr>
      </p:pic>
      <p:pic>
        <p:nvPicPr>
          <p:cNvPr id="5" name="Объект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8014" y="1064751"/>
            <a:ext cx="5196373" cy="5196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43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33" r="32198"/>
          <a:stretch/>
        </p:blipFill>
        <p:spPr>
          <a:xfrm>
            <a:off x="3510116" y="289004"/>
            <a:ext cx="4940710" cy="6200287"/>
          </a:xfrm>
        </p:spPr>
      </p:pic>
    </p:spTree>
    <p:extLst>
      <p:ext uri="{BB962C8B-B14F-4D97-AF65-F5344CB8AC3E}">
        <p14:creationId xmlns:p14="http://schemas.microsoft.com/office/powerpoint/2010/main" val="2488908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5910" y="365125"/>
            <a:ext cx="10527890" cy="1325563"/>
          </a:xfrm>
        </p:spPr>
        <p:txBody>
          <a:bodyPr/>
          <a:lstStyle/>
          <a:p>
            <a:pPr algn="ctr"/>
            <a:r>
              <a:rPr lang="ru-RU" dirty="0" smtClean="0"/>
              <a:t> </a:t>
            </a:r>
            <a:r>
              <a:rPr lang="ru-RU" b="1" dirty="0" smtClean="0"/>
              <a:t>Отгадайте загадку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14103" y="1603298"/>
            <a:ext cx="5439697" cy="503945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Три разноцветных круга</a:t>
            </a:r>
          </a:p>
          <a:p>
            <a:pPr marL="0" indent="0" algn="ctr">
              <a:buNone/>
            </a:pPr>
            <a:endParaRPr lang="ru-RU" sz="3600" dirty="0" smtClean="0"/>
          </a:p>
          <a:p>
            <a:pPr marL="0" indent="0" algn="ctr">
              <a:buNone/>
            </a:pPr>
            <a:r>
              <a:rPr lang="ru-RU" sz="3600" dirty="0" smtClean="0"/>
              <a:t>Моргают друг за другом,</a:t>
            </a:r>
          </a:p>
          <a:p>
            <a:pPr marL="0" indent="0" algn="ctr">
              <a:buNone/>
            </a:pPr>
            <a:endParaRPr lang="ru-RU" sz="3600" dirty="0" smtClean="0"/>
          </a:p>
          <a:p>
            <a:pPr marL="0" indent="0" algn="ctr">
              <a:buNone/>
            </a:pPr>
            <a:r>
              <a:rPr lang="ru-RU" sz="3600" dirty="0" smtClean="0"/>
              <a:t>Светятся, моргают-</a:t>
            </a:r>
          </a:p>
          <a:p>
            <a:pPr marL="0" indent="0" algn="ctr">
              <a:buNone/>
            </a:pPr>
            <a:endParaRPr lang="ru-RU" sz="3600" dirty="0" smtClean="0"/>
          </a:p>
          <a:p>
            <a:pPr marL="0" indent="0" algn="ctr">
              <a:buNone/>
            </a:pPr>
            <a:r>
              <a:rPr lang="ru-RU" sz="3600" dirty="0" smtClean="0"/>
              <a:t>Людям помогают</a:t>
            </a:r>
            <a:r>
              <a:rPr lang="ru-RU" dirty="0" smtClean="0"/>
              <a:t>. 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703" y="1515909"/>
            <a:ext cx="5094954" cy="5039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269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87446" y="423470"/>
            <a:ext cx="4055806" cy="578168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860891" y="935182"/>
            <a:ext cx="32004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Красный свет </a:t>
            </a:r>
            <a:r>
              <a:rPr lang="ru-RU" sz="4000" dirty="0" smtClean="0"/>
              <a:t>– хода нет,</a:t>
            </a:r>
          </a:p>
          <a:p>
            <a:r>
              <a:rPr lang="ru-RU" sz="4000" dirty="0" smtClean="0">
                <a:solidFill>
                  <a:srgbClr val="FFFF00"/>
                </a:solidFill>
              </a:rPr>
              <a:t>Желтый свет </a:t>
            </a:r>
            <a:r>
              <a:rPr lang="ru-RU" sz="4000" dirty="0" smtClean="0"/>
              <a:t>– подожди,</a:t>
            </a:r>
          </a:p>
          <a:p>
            <a:r>
              <a:rPr lang="ru-RU" sz="4000" dirty="0" smtClean="0"/>
              <a:t>А </a:t>
            </a:r>
            <a:r>
              <a:rPr lang="ru-RU" sz="4000" dirty="0" smtClean="0">
                <a:solidFill>
                  <a:srgbClr val="00B050"/>
                </a:solidFill>
              </a:rPr>
              <a:t>зеленый свет </a:t>
            </a:r>
            <a:r>
              <a:rPr lang="ru-RU" sz="4000" dirty="0" smtClean="0"/>
              <a:t>– проходи.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070394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4961" y="662799"/>
            <a:ext cx="7612625" cy="562925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760542" y="1027906"/>
            <a:ext cx="314140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Ту-ту! Едет, едет паровоз.</a:t>
            </a:r>
          </a:p>
          <a:p>
            <a:r>
              <a:rPr lang="ru-RU" sz="3200" dirty="0"/>
              <a:t>Он вагончики повёз.</a:t>
            </a:r>
          </a:p>
          <a:p>
            <a:r>
              <a:rPr lang="ru-RU" sz="3200" dirty="0"/>
              <a:t>Далеко, далеко.</a:t>
            </a:r>
          </a:p>
          <a:p>
            <a:r>
              <a:rPr lang="ru-RU" sz="3200" dirty="0"/>
              <a:t>Не догоним мы его! Ту-ту! Приехали!</a:t>
            </a:r>
          </a:p>
        </p:txBody>
      </p:sp>
    </p:spTree>
    <p:extLst>
      <p:ext uri="{BB962C8B-B14F-4D97-AF65-F5344CB8AC3E}">
        <p14:creationId xmlns:p14="http://schemas.microsoft.com/office/powerpoint/2010/main" val="1111465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4458" y="453615"/>
            <a:ext cx="10515600" cy="1325563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38" r="28571"/>
          <a:stretch/>
        </p:blipFill>
        <p:spPr>
          <a:xfrm>
            <a:off x="2637503" y="256136"/>
            <a:ext cx="6769510" cy="6754983"/>
          </a:xfrm>
        </p:spPr>
      </p:pic>
    </p:spTree>
    <p:extLst>
      <p:ext uri="{BB962C8B-B14F-4D97-AF65-F5344CB8AC3E}">
        <p14:creationId xmlns:p14="http://schemas.microsoft.com/office/powerpoint/2010/main" val="2121367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6974" y="512609"/>
            <a:ext cx="5075903" cy="1325563"/>
          </a:xfrm>
        </p:spPr>
        <p:txBody>
          <a:bodyPr/>
          <a:lstStyle/>
          <a:p>
            <a:r>
              <a:rPr lang="ru-RU" dirty="0" smtClean="0"/>
              <a:t> Физкультминутка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9212" y="1838172"/>
            <a:ext cx="6377697" cy="357151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129001" y="512609"/>
            <a:ext cx="4336025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dirty="0" smtClean="0"/>
              <a:t>Улыбка</a:t>
            </a:r>
          </a:p>
          <a:p>
            <a:r>
              <a:rPr lang="ru-RU" sz="2600" dirty="0" smtClean="0"/>
              <a:t>Нужно нам всем отдохнуть,</a:t>
            </a:r>
          </a:p>
          <a:p>
            <a:r>
              <a:rPr lang="ru-RU" sz="2600" dirty="0" smtClean="0"/>
              <a:t>чтоб усталость отряхнуть.</a:t>
            </a:r>
          </a:p>
          <a:p>
            <a:r>
              <a:rPr lang="ru-RU" sz="2600" dirty="0" smtClean="0"/>
              <a:t>(Дети встают, встряхивают руками)</a:t>
            </a:r>
          </a:p>
          <a:p>
            <a:r>
              <a:rPr lang="ru-RU" sz="2600" dirty="0" smtClean="0"/>
              <a:t>Ну-ка встали, потянулись.</a:t>
            </a:r>
          </a:p>
          <a:p>
            <a:r>
              <a:rPr lang="ru-RU" sz="2600" dirty="0" smtClean="0"/>
              <a:t>(потягиваются)</a:t>
            </a:r>
          </a:p>
          <a:p>
            <a:r>
              <a:rPr lang="ru-RU" sz="2600" dirty="0" smtClean="0"/>
              <a:t>Влево – вправо повернулись.</a:t>
            </a:r>
          </a:p>
          <a:p>
            <a:r>
              <a:rPr lang="ru-RU" sz="2600" dirty="0" smtClean="0"/>
              <a:t>(поворачиваются)</a:t>
            </a:r>
          </a:p>
          <a:p>
            <a:r>
              <a:rPr lang="ru-RU" sz="2600" dirty="0" smtClean="0"/>
              <a:t>И к соседу прикоснулись.</a:t>
            </a:r>
          </a:p>
          <a:p>
            <a:r>
              <a:rPr lang="ru-RU" sz="2600" dirty="0" smtClean="0"/>
              <a:t>(парами берутся за руки)</a:t>
            </a:r>
          </a:p>
          <a:p>
            <a:r>
              <a:rPr lang="ru-RU" sz="2600" dirty="0" smtClean="0"/>
              <a:t>Все друг другу улыбнулись.</a:t>
            </a:r>
          </a:p>
          <a:p>
            <a:r>
              <a:rPr lang="ru-RU" sz="2600" dirty="0" smtClean="0"/>
              <a:t>(улыбаются друг другу).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4083766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447</Words>
  <Application>Microsoft Office PowerPoint</Application>
  <PresentationFormat>Широкоэкранный</PresentationFormat>
  <Paragraphs>141</Paragraphs>
  <Slides>31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6" baseType="lpstr">
      <vt:lpstr>Arial</vt:lpstr>
      <vt:lpstr>Calibri</vt:lpstr>
      <vt:lpstr>Calibri Light</vt:lpstr>
      <vt:lpstr>Times New Roman</vt:lpstr>
      <vt:lpstr>Тема Office</vt:lpstr>
      <vt:lpstr>Открытое занятие по Безопасности в средней группе «Страна безопасности»</vt:lpstr>
      <vt:lpstr> </vt:lpstr>
      <vt:lpstr>  </vt:lpstr>
      <vt:lpstr> </vt:lpstr>
      <vt:lpstr> Отгадайте загадку </vt:lpstr>
      <vt:lpstr> </vt:lpstr>
      <vt:lpstr> </vt:lpstr>
      <vt:lpstr> </vt:lpstr>
      <vt:lpstr> Физкультминутка </vt:lpstr>
      <vt:lpstr> </vt:lpstr>
      <vt:lpstr> </vt:lpstr>
      <vt:lpstr> 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 </vt:lpstr>
      <vt:lpstr> 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Открытое занятие по Безопасности в средней группе «Страна безопасности»</dc:title>
  <dc:creator>Пользователь Windows</dc:creator>
  <cp:lastModifiedBy>Юлия</cp:lastModifiedBy>
  <cp:revision>8</cp:revision>
  <dcterms:created xsi:type="dcterms:W3CDTF">2019-12-06T15:43:59Z</dcterms:created>
  <dcterms:modified xsi:type="dcterms:W3CDTF">2020-01-23T17:11:47Z</dcterms:modified>
</cp:coreProperties>
</file>