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Дидактические игры на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закрепление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темы «Домашние животные» для младших дошкольников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https://i.pinimg.com/736x/df/c4/96/dfc496b594cdee9c3659986b41da78a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160240" cy="2282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s://gymn1-sochi.ru/800/600/https/clipart.world/wp-content/uploads/2020/07/black-and-white-cow.jpg"/>
          <p:cNvPicPr/>
          <p:nvPr/>
        </p:nvPicPr>
        <p:blipFill>
          <a:blip r:embed="rId3" cstate="print"/>
          <a:srcRect l="2344" t="4286" r="4219" b="2500"/>
          <a:stretch>
            <a:fillRect/>
          </a:stretch>
        </p:blipFill>
        <p:spPr bwMode="auto">
          <a:xfrm>
            <a:off x="2915816" y="3789040"/>
            <a:ext cx="3279579" cy="2201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i.pinimg.com/originals/7c/d8/29/7cd8299cae6868b83d454afd8cf9e61c.jpg"/>
          <p:cNvPicPr/>
          <p:nvPr/>
        </p:nvPicPr>
        <p:blipFill>
          <a:blip r:embed="rId4" cstate="print"/>
          <a:srcRect l="5011" t="11817" r="4341" b="19295"/>
          <a:stretch>
            <a:fillRect/>
          </a:stretch>
        </p:blipFill>
        <p:spPr bwMode="auto">
          <a:xfrm>
            <a:off x="6444208" y="2132856"/>
            <a:ext cx="244827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Дидактическая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игра</a:t>
            </a:r>
            <a:r>
              <a:rPr lang="ru-RU" sz="2400" dirty="0" smtClean="0">
                <a:solidFill>
                  <a:srgbClr val="C00000"/>
                </a:solidFill>
              </a:rPr>
              <a:t> является ценным средством воспитания умственной активности, она активизирует психические процессы, вызывает у дошкольников живой интерес к процессу познания. Игра помогает сделать любой учебный материал увлекательным, вызывает у детей глубокое удовлетворение, стимулирует работоспособность, облегчает процесс усвоения знаний.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«Кто где живет?»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Цель: </a:t>
            </a:r>
            <a:r>
              <a:rPr lang="ru-RU" sz="2000" dirty="0" smtClean="0">
                <a:solidFill>
                  <a:srgbClr val="C00000"/>
                </a:solidFill>
              </a:rPr>
              <a:t>Формирование умений детей соотносить животных с их местом обитания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38239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admin\Downloads\20211018_1606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15031" y="1801993"/>
            <a:ext cx="257863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admin\Desktop\Мамино\2 младшая\поделки\20211018_1606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221088"/>
            <a:ext cx="180020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admin\Desktop\Мамино\2 младшая\поделки\20211018_1607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84784"/>
            <a:ext cx="19442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admin\Desktop\Мамино\2 младшая\поделки\20211018_160831.jpg"/>
          <p:cNvPicPr/>
          <p:nvPr/>
        </p:nvPicPr>
        <p:blipFill>
          <a:blip r:embed="rId6" cstate="print"/>
          <a:srcRect t="18524" b="16013"/>
          <a:stretch>
            <a:fillRect/>
          </a:stretch>
        </p:blipFill>
        <p:spPr bwMode="auto">
          <a:xfrm>
            <a:off x="4932040" y="4365104"/>
            <a:ext cx="2604954" cy="1905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«Четвертый лишний»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Цель: </a:t>
            </a:r>
            <a:r>
              <a:rPr lang="ru-RU" sz="2700" dirty="0" smtClean="0">
                <a:solidFill>
                  <a:srgbClr val="C00000"/>
                </a:solidFill>
              </a:rPr>
              <a:t>Закрепить умение находить четвертый лишний предмет и объяснить, почему он лишний.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admin\Downloads\20211018_15435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4866"/>
          <a:stretch>
            <a:fillRect/>
          </a:stretch>
        </p:blipFill>
        <p:spPr bwMode="auto">
          <a:xfrm rot="5400000">
            <a:off x="345116" y="1751228"/>
            <a:ext cx="319718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dmin\Downloads\20211018_154247.jpg"/>
          <p:cNvPicPr/>
          <p:nvPr/>
        </p:nvPicPr>
        <p:blipFill>
          <a:blip r:embed="rId3" cstate="print"/>
          <a:srcRect l="20429" r="21648"/>
          <a:stretch>
            <a:fillRect/>
          </a:stretch>
        </p:blipFill>
        <p:spPr bwMode="auto">
          <a:xfrm rot="5400000">
            <a:off x="4537415" y="1591377"/>
            <a:ext cx="3803420" cy="4742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«Собери картинку»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Цель: </a:t>
            </a:r>
            <a:r>
              <a:rPr lang="ru-RU" sz="1800" dirty="0" smtClean="0">
                <a:solidFill>
                  <a:srgbClr val="C00000"/>
                </a:solidFill>
              </a:rPr>
              <a:t>учить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правильно собирать изображение предмета из отдельных частей; соотносить образ представления с целостным образом реального предмета, действовать путём прикладывания.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0211018_1545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9715" r="3463"/>
          <a:stretch>
            <a:fillRect/>
          </a:stretch>
        </p:blipFill>
        <p:spPr>
          <a:xfrm rot="5400000">
            <a:off x="467432" y="1412888"/>
            <a:ext cx="3528391" cy="3960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dmin\Desktop\Мамино\2 младшая\игра\20211018_154609.jpg"/>
          <p:cNvPicPr/>
          <p:nvPr/>
        </p:nvPicPr>
        <p:blipFill>
          <a:blip r:embed="rId3" cstate="print"/>
          <a:srcRect l="38759"/>
          <a:stretch>
            <a:fillRect/>
          </a:stretch>
        </p:blipFill>
        <p:spPr bwMode="auto">
          <a:xfrm rot="5400000">
            <a:off x="5040051" y="2312877"/>
            <a:ext cx="3456384" cy="4104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«Найди детёныша»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Цель: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- подобрать по картинке к взрослому животному его детёныша. Ребенок подбирает, а взрослый озвучивает название животного и его малыша.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admin\Downloads\20211020_14202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13490"/>
          <a:stretch>
            <a:fillRect/>
          </a:stretch>
        </p:blipFill>
        <p:spPr bwMode="auto">
          <a:xfrm rot="10800000">
            <a:off x="539552" y="1484784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dmin\Downloads\20211020_142114.jpg"/>
          <p:cNvPicPr/>
          <p:nvPr/>
        </p:nvPicPr>
        <p:blipFill>
          <a:blip r:embed="rId3" cstate="print"/>
          <a:srcRect l="9717" t="13018" r="10338" b="8284"/>
          <a:stretch>
            <a:fillRect/>
          </a:stretch>
        </p:blipFill>
        <p:spPr bwMode="auto">
          <a:xfrm rot="10800000">
            <a:off x="5220072" y="1484784"/>
            <a:ext cx="2805239" cy="2618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admin\Downloads\20211020_155938.jpg"/>
          <p:cNvPicPr/>
          <p:nvPr/>
        </p:nvPicPr>
        <p:blipFill>
          <a:blip r:embed="rId4" cstate="print"/>
          <a:srcRect l="31805" t="19526" r="9342" b="19724"/>
          <a:stretch>
            <a:fillRect/>
          </a:stretch>
        </p:blipFill>
        <p:spPr bwMode="auto">
          <a:xfrm>
            <a:off x="4499992" y="4221088"/>
            <a:ext cx="280831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admin\Downloads\20211020_155842.jpg"/>
          <p:cNvPicPr/>
          <p:nvPr/>
        </p:nvPicPr>
        <p:blipFill>
          <a:blip r:embed="rId5" cstate="print"/>
          <a:srcRect l="32249" t="15789"/>
          <a:stretch>
            <a:fillRect/>
          </a:stretch>
        </p:blipFill>
        <p:spPr bwMode="auto">
          <a:xfrm>
            <a:off x="1187624" y="4005064"/>
            <a:ext cx="280831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«Один - много» 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Цель: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закрепить название домашних животных, в единственном и множественном числе; закрепить понятия «</a:t>
            </a:r>
            <a:r>
              <a:rPr lang="ru-RU" sz="2200" b="1" dirty="0" smtClean="0">
                <a:solidFill>
                  <a:srgbClr val="C00000"/>
                </a:solidFill>
              </a:rPr>
              <a:t>один-много</a:t>
            </a:r>
            <a:r>
              <a:rPr lang="ru-RU" sz="2200" dirty="0" smtClean="0">
                <a:solidFill>
                  <a:srgbClr val="C00000"/>
                </a:solidFill>
              </a:rPr>
              <a:t>».</a:t>
            </a:r>
            <a:r>
              <a:rPr lang="ru-RU" sz="2800" dirty="0" smtClean="0"/>
              <a:t> 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116164" cy="2337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1628800"/>
            <a:ext cx="5112568" cy="446449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Спереди — пятачок,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Сзади — крючок,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Посредине — спинка,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спинке — щетинка.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Голодная мычит,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Сытая жуёт,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Всем ребятам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Молоко даёт.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Для защиты от врага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Носит длинные рога.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Бородой своей трясет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И стремится в огород.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Не овечки, не коровки.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ногах у них подковки.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Могут мчаться без оглядки.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Это — резвые…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Он сидит послушный очень,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Лаять он совсем не хочет,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Шерстью он большой оброс,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Ну конечно это….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Он кудрявый даже, очень,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Шашлыком он стать не хочет,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Средь овец он — великан,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И зовут его …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Ночью он совсем не спит,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Дом от мышек сторожит,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Молоко из миски пьёт,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Ну конечно это ….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305</TotalTime>
  <Words>105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Дидактические игры на закрепление темы «Домашние животные» для младших дошкольников</vt:lpstr>
      <vt:lpstr>Слайд 2</vt:lpstr>
      <vt:lpstr>«Кто где живет?» Цель: Формирование умений детей соотносить животных с их местом обитания.</vt:lpstr>
      <vt:lpstr>«Четвертый лишний» Цель: Закрепить умение находить четвертый лишний предмет и объяснить, почему он лишний.</vt:lpstr>
      <vt:lpstr>«Собери картинку» Цель: учить правильно собирать изображение предмета из отдельных частей; соотносить образ представления с целостным образом реального предмета, действовать путём прикладывания.</vt:lpstr>
      <vt:lpstr>«Найди детёныша» Цель: - подобрать по картинке к взрослому животному его детёныша. Ребенок подбирает, а взрослый озвучивает название животного и его малыша.</vt:lpstr>
      <vt:lpstr>«Один - много»  Цель: закрепить название домашних животных, в единственном и множественном числе; закрепить понятия «один-много».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на закрепления темы «Домашние животные»</dc:title>
  <dc:creator>admin</dc:creator>
  <cp:lastModifiedBy>Пользователь Windows</cp:lastModifiedBy>
  <cp:revision>33</cp:revision>
  <dcterms:created xsi:type="dcterms:W3CDTF">2021-10-18T15:00:51Z</dcterms:created>
  <dcterms:modified xsi:type="dcterms:W3CDTF">2021-10-26T02:52:45Z</dcterms:modified>
</cp:coreProperties>
</file>