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ppt/diagrams/layout8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quickStyle8.xml" ContentType="application/vnd.openxmlformats-officedocument.drawingml.diagramStyl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76" r:id="rId3"/>
    <p:sldId id="356" r:id="rId4"/>
    <p:sldId id="390" r:id="rId5"/>
    <p:sldId id="395" r:id="rId6"/>
    <p:sldId id="392" r:id="rId7"/>
    <p:sldId id="391" r:id="rId8"/>
    <p:sldId id="385" r:id="rId9"/>
    <p:sldId id="397" r:id="rId10"/>
    <p:sldId id="393" r:id="rId11"/>
    <p:sldId id="394" r:id="rId12"/>
    <p:sldId id="396" r:id="rId13"/>
    <p:sldId id="386" r:id="rId14"/>
    <p:sldId id="371" r:id="rId15"/>
    <p:sldId id="387" r:id="rId16"/>
    <p:sldId id="388" r:id="rId17"/>
    <p:sldId id="389" r:id="rId18"/>
    <p:sldId id="38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32" autoAdjust="0"/>
    <p:restoredTop sz="94660"/>
  </p:normalViewPr>
  <p:slideViewPr>
    <p:cSldViewPr snapToGrid="0">
      <p:cViewPr>
        <p:scale>
          <a:sx n="70" d="100"/>
          <a:sy n="70" d="100"/>
        </p:scale>
        <p:origin x="-13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notesMaster" Target="notesMasters/notesMaster1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1029026203301"/>
          <c:y val="0.0278914943686126"/>
          <c:w val="0.538214629631884"/>
          <c:h val="0.85988095238095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«Рисование по точкам» 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0.147473611111111"/>
                  <c:y val="0.089186458333333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38149801587302"/>
                  <c:y val="-0.095786458333333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557940476190477"/>
                  <c:y val="0.064441319444444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10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lang="en-US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0.109380650335375"/>
                  <c:y val="0.13502280964879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322212979208361"/>
                  <c:y val="-0.11826437908496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244625908073382"/>
                  <c:y val="0.27206535947712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35582895888014"/>
                  <c:y val="0.048611111111111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Лист1!$A$2:$A$5</c:f>
              <c:strCache>
                <c:ptCount val="4"/>
                <c:pt idx="0">
                  <c:v>Неадекватно завышенная самооценка</c:v>
                </c:pt>
                <c:pt idx="1">
                  <c:v>Завышенная самооценка</c:v>
                </c:pt>
                <c:pt idx="2">
                  <c:v>Адекватная самооценка  </c:v>
                </c:pt>
                <c:pt idx="3">
                  <c:v>Заниженная самооценка 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</c:v>
                </c:pt>
                <c:pt idx="1">
                  <c:v>15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en-US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констатирующее исследование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Лист1!$A$2:$A$6</c:f>
              <c:strCache>
                <c:ptCount val="5"/>
                <c:pt idx="0">
                  <c:v>умеют планировать </c:v>
                </c:pt>
                <c:pt idx="1">
                  <c:v>умеют ставить цели и задачи </c:v>
                </c:pt>
                <c:pt idx="2">
                  <c:v>умеют оценивать собственный вклад</c:v>
                </c:pt>
                <c:pt idx="3">
                  <c:v>умеют адекватно оценивать вклад других</c:v>
                </c:pt>
                <c:pt idx="4">
                  <c:v>умеют достигать поставленной цели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</c:v>
                </c:pt>
                <c:pt idx="1">
                  <c:v>9</c:v>
                </c:pt>
                <c:pt idx="2">
                  <c:v>11</c:v>
                </c:pt>
                <c:pt idx="3">
                  <c:v>12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615744"/>
        <c:axId val="89584768"/>
      </c:barChart>
      <c:catAx>
        <c:axId val="896157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</a:p>
        </c:txPr>
        <c:crossAx val="89584768"/>
        <c:crosses val="autoZero"/>
        <c:auto val="1"/>
        <c:lblAlgn val="ctr"/>
        <c:lblOffset val="100"/>
        <c:noMultiLvlLbl val="0"/>
      </c:catAx>
      <c:valAx>
        <c:axId val="8958476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</a:p>
        </c:txPr>
        <c:crossAx val="896157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en-US" sz="105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</a:p>
        </c:txPr>
      </c:dTable>
    </c:plotArea>
    <c:plotVisOnly val="1"/>
    <c:dispBlanksAs val="gap"/>
    <c:showDLblsOverMax val="0"/>
  </c:chart>
  <c:txPr>
    <a:bodyPr/>
    <a:lstStyle/>
    <a:p>
      <a:pPr>
        <a:defRPr lang="en-US" b="1">
          <a:latin typeface="Times New Roman" panose="02020603050405020304" pitchFamily="18" charset="0"/>
          <a:cs typeface="Times New Roman" panose="02020603050405020304" pitchFamily="18" charset="0"/>
        </a:defRPr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«Рисование по точкам» 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0.147473611111111"/>
                  <c:y val="0.089186458333333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38149801587302"/>
                  <c:y val="-0.095786458333333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557940476190477"/>
                  <c:y val="0.064441319444444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</c:v>
                </c:pt>
                <c:pt idx="1">
                  <c:v>12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lang="en-US"/>
      </a:pPr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40908275423"/>
          <c:y val="0.031141975308642"/>
          <c:w val="0.50718183449154"/>
          <c:h val="0.78876543209876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6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0.122208838383838"/>
                  <c:y val="0.0762263888888889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en-US" sz="9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315805303030303"/>
                  <c:y val="-0.045287962962963"/>
                </c:manualLayout>
              </c:layout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en-US" sz="9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860654040404041"/>
                  <c:y val="0.4702435185185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244623232323232"/>
                  <c:y val="0.048611111111111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Лист1!$A$2:$A$5</c:f>
              <c:strCache>
                <c:ptCount val="4"/>
                <c:pt idx="0">
                  <c:v>Неадекватно завышенная самооценка</c:v>
                </c:pt>
                <c:pt idx="1">
                  <c:v>Завышенная самооценка</c:v>
                </c:pt>
                <c:pt idx="2">
                  <c:v>Адекватная самооценка  </c:v>
                </c:pt>
                <c:pt idx="3">
                  <c:v>Заниженная самооценка 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16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en-US"/>
      </a:pPr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контрольное исследование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Лист1!$A$2:$A$6</c:f>
              <c:strCache>
                <c:ptCount val="5"/>
                <c:pt idx="0">
                  <c:v>умеют планировать </c:v>
                </c:pt>
                <c:pt idx="1">
                  <c:v>умеют ставить цели и задачи </c:v>
                </c:pt>
                <c:pt idx="2">
                  <c:v>умеют оценивать собственный вклад</c:v>
                </c:pt>
                <c:pt idx="3">
                  <c:v>умеют адекватно оценивать вклад других</c:v>
                </c:pt>
                <c:pt idx="4">
                  <c:v>умеют достигать поставленной цели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</c:v>
                </c:pt>
                <c:pt idx="1">
                  <c:v>12</c:v>
                </c:pt>
                <c:pt idx="2">
                  <c:v>15</c:v>
                </c:pt>
                <c:pt idx="3">
                  <c:v>13</c:v>
                </c:pt>
                <c:pt idx="4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582016"/>
        <c:axId val="132587904"/>
      </c:barChart>
      <c:catAx>
        <c:axId val="1325820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9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</a:p>
        </c:txPr>
        <c:crossAx val="132587904"/>
        <c:crosses val="autoZero"/>
        <c:auto val="1"/>
        <c:lblAlgn val="ctr"/>
        <c:lblOffset val="100"/>
        <c:noMultiLvlLbl val="0"/>
      </c:catAx>
      <c:valAx>
        <c:axId val="1325879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9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</a:p>
        </c:txPr>
        <c:crossAx val="1325820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en-US" sz="9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</a:p>
        </c:txPr>
      </c:dTable>
    </c:plotArea>
    <c:plotVisOnly val="1"/>
    <c:dispBlanksAs val="gap"/>
    <c:showDLblsOverMax val="0"/>
  </c:chart>
  <c:txPr>
    <a:bodyPr/>
    <a:lstStyle/>
    <a:p>
      <a:pPr>
        <a:defRPr lang="en-US" sz="900" b="1">
          <a:latin typeface="Times New Roman" panose="02020603050405020304" pitchFamily="18" charset="0"/>
          <a:cs typeface="Times New Roman" panose="02020603050405020304" pitchFamily="18" charset="0"/>
        </a:defRPr>
      </a:pPr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констатирующее исследование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Лист1!$A$2:$A$6</c:f>
              <c:strCache>
                <c:ptCount val="5"/>
                <c:pt idx="0">
                  <c:v>умеют планировать </c:v>
                </c:pt>
                <c:pt idx="1">
                  <c:v>умеют ставить цели и задачи </c:v>
                </c:pt>
                <c:pt idx="2">
                  <c:v>умеют оценивать собственный вклад</c:v>
                </c:pt>
                <c:pt idx="3">
                  <c:v>умеют адекватно оценивать вклад других</c:v>
                </c:pt>
                <c:pt idx="4">
                  <c:v>умеют достигать поставленной цели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</c:v>
                </c:pt>
                <c:pt idx="1">
                  <c:v>9</c:v>
                </c:pt>
                <c:pt idx="2">
                  <c:v>11</c:v>
                </c:pt>
                <c:pt idx="3">
                  <c:v>12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контрольное исследование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Лист1!$A$2:$A$6</c:f>
              <c:strCache>
                <c:ptCount val="5"/>
                <c:pt idx="0">
                  <c:v>умеют планировать </c:v>
                </c:pt>
                <c:pt idx="1">
                  <c:v>умеют ставить цели и задачи </c:v>
                </c:pt>
                <c:pt idx="2">
                  <c:v>умеют оценивать собственный вклад</c:v>
                </c:pt>
                <c:pt idx="3">
                  <c:v>умеют адекватно оценивать вклад других</c:v>
                </c:pt>
                <c:pt idx="4">
                  <c:v>умеют достигать поставленной цели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</c:v>
                </c:pt>
                <c:pt idx="1">
                  <c:v>12</c:v>
                </c:pt>
                <c:pt idx="2">
                  <c:v>15</c:v>
                </c:pt>
                <c:pt idx="3">
                  <c:v>13</c:v>
                </c:pt>
                <c:pt idx="4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098560"/>
        <c:axId val="138100096"/>
      </c:barChart>
      <c:catAx>
        <c:axId val="1380985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</a:p>
        </c:txPr>
        <c:crossAx val="138100096"/>
        <c:crosses val="autoZero"/>
        <c:auto val="1"/>
        <c:lblAlgn val="ctr"/>
        <c:lblOffset val="100"/>
        <c:noMultiLvlLbl val="0"/>
      </c:catAx>
      <c:valAx>
        <c:axId val="1381000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</a:p>
        </c:txPr>
        <c:crossAx val="1380985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 rot="0" spcFirstLastPara="0" vertOverflow="ellipsis" vert="horz" wrap="square" anchor="ctr" anchorCtr="1"/>
          <a:lstStyle/>
          <a:p>
            <a:pPr>
              <a:defRPr lang="en-US" sz="13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</a:p>
        </c:txPr>
      </c:dTable>
    </c:plotArea>
    <c:plotVisOnly val="1"/>
    <c:dispBlanksAs val="gap"/>
    <c:showDLblsOverMax val="0"/>
  </c:chart>
  <c:txPr>
    <a:bodyPr/>
    <a:lstStyle/>
    <a:p>
      <a:pPr>
        <a:defRPr lang="en-US" sz="1400" b="1">
          <a:latin typeface="Times New Roman" panose="02020603050405020304" pitchFamily="18" charset="0"/>
          <a:cs typeface="Times New Roman" panose="02020603050405020304" pitchFamily="18" charset="0"/>
        </a:defRPr>
      </a:pPr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760302-9E98-4BA1-9A02-C85E56E55F8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4E1110-ADF9-47F6-AAC3-AC94E39FF85A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11BEAD61-CE02-46FD-A267-4FF0521B3221}" cxnId="{EC53E705-4002-4E7C-9700-488DD718A390}" type="parTrans">
      <dgm:prSet/>
      <dgm:spPr/>
      <dgm:t>
        <a:bodyPr/>
        <a:lstStyle/>
        <a:p>
          <a:endParaRPr lang="ru-RU"/>
        </a:p>
      </dgm:t>
    </dgm:pt>
    <dgm:pt modelId="{AD55893C-223F-475D-AAEF-A3F7F6882903}" cxnId="{EC53E705-4002-4E7C-9700-488DD718A390}" type="sibTrans">
      <dgm:prSet/>
      <dgm:spPr/>
      <dgm:t>
        <a:bodyPr/>
        <a:lstStyle/>
        <a:p>
          <a:endParaRPr lang="ru-RU"/>
        </a:p>
      </dgm:t>
    </dgm:pt>
    <dgm:pt modelId="{2FD52853-C927-4A65-AFE9-3DE9704A9B59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Методика «Рисование по точкам» или «Образец и правило» А.Л.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Венгер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8EC0CE-2115-48AC-B027-F81DDB672B15}" cxnId="{1BA3B91D-936F-4032-8972-C611C606E925}" type="parTrans">
      <dgm:prSet/>
      <dgm:spPr/>
      <dgm:t>
        <a:bodyPr/>
        <a:lstStyle/>
        <a:p>
          <a:endParaRPr lang="ru-RU"/>
        </a:p>
      </dgm:t>
    </dgm:pt>
    <dgm:pt modelId="{7CA01027-6FBE-4B04-875F-B8D20B4960C8}" cxnId="{1BA3B91D-936F-4032-8972-C611C606E925}" type="sibTrans">
      <dgm:prSet/>
      <dgm:spPr/>
      <dgm:t>
        <a:bodyPr/>
        <a:lstStyle/>
        <a:p>
          <a:endParaRPr lang="ru-RU"/>
        </a:p>
      </dgm:t>
    </dgm:pt>
    <dgm:pt modelId="{545CE5B6-44D6-4DDC-82EE-17FFF927FFCC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274D26-8501-4A4D-B732-0DD63C30ACB7}" cxnId="{C61EAC0A-0E30-4769-A46A-35C2E93E7B5B}" type="parTrans">
      <dgm:prSet/>
      <dgm:spPr/>
      <dgm:t>
        <a:bodyPr/>
        <a:lstStyle/>
        <a:p>
          <a:endParaRPr lang="ru-RU"/>
        </a:p>
      </dgm:t>
    </dgm:pt>
    <dgm:pt modelId="{A37B85CE-44C1-4532-BFBA-21B942C02E22}" cxnId="{C61EAC0A-0E30-4769-A46A-35C2E93E7B5B}" type="sibTrans">
      <dgm:prSet/>
      <dgm:spPr/>
      <dgm:t>
        <a:bodyPr/>
        <a:lstStyle/>
        <a:p>
          <a:endParaRPr lang="ru-RU"/>
        </a:p>
      </dgm:t>
    </dgm:pt>
    <dgm:pt modelId="{61A11BA7-F66C-47A3-BEE4-6CB20E51F2FD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Методика изучения самооценки, «Какой я?» разработана на основе новых Федеральных государственных образовательных стандартов.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9C294D-4DCC-4818-8290-AF1BE1C42179}" cxnId="{BCCA24FD-60D0-440B-B8A5-B00190C3F820}" type="parTrans">
      <dgm:prSet/>
      <dgm:spPr/>
      <dgm:t>
        <a:bodyPr/>
        <a:lstStyle/>
        <a:p>
          <a:endParaRPr lang="ru-RU"/>
        </a:p>
      </dgm:t>
    </dgm:pt>
    <dgm:pt modelId="{3EBA5871-BBAE-46B1-BF08-92A1E493E619}" cxnId="{BCCA24FD-60D0-440B-B8A5-B00190C3F820}" type="sibTrans">
      <dgm:prSet/>
      <dgm:spPr/>
      <dgm:t>
        <a:bodyPr/>
        <a:lstStyle/>
        <a:p>
          <a:endParaRPr lang="ru-RU"/>
        </a:p>
      </dgm:t>
    </dgm:pt>
    <dgm:pt modelId="{7FB50218-FDD5-4218-8382-AF8277A008CF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Методика «Лесенка» В.Г. Щур.</a:t>
          </a:r>
          <a:endParaRPr lang="ru-RU" sz="1800" b="1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5F5473-B446-4A4F-8396-900A1A980EF3}" cxnId="{F5F6F9DD-69FE-4926-B5A2-1E8AC34B2697}" type="parTrans">
      <dgm:prSet/>
      <dgm:spPr/>
      <dgm:t>
        <a:bodyPr/>
        <a:lstStyle/>
        <a:p>
          <a:endParaRPr lang="ru-RU"/>
        </a:p>
      </dgm:t>
    </dgm:pt>
    <dgm:pt modelId="{1BAE15CB-44A5-4C43-B7BB-A51034F07F8E}" cxnId="{F5F6F9DD-69FE-4926-B5A2-1E8AC34B2697}" type="sibTrans">
      <dgm:prSet/>
      <dgm:spPr/>
      <dgm:t>
        <a:bodyPr/>
        <a:lstStyle/>
        <a:p>
          <a:endParaRPr lang="ru-RU"/>
        </a:p>
      </dgm:t>
    </dgm:pt>
    <dgm:pt modelId="{322B5BA7-2711-4CD1-980D-2B9A00645C15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D261D7-4CD0-46BC-8F88-24082341F27D}" cxnId="{374F0934-EB1C-4628-9142-464C9208B9DE}" type="sibTrans">
      <dgm:prSet/>
      <dgm:spPr/>
      <dgm:t>
        <a:bodyPr/>
        <a:lstStyle/>
        <a:p>
          <a:endParaRPr lang="ru-RU"/>
        </a:p>
      </dgm:t>
    </dgm:pt>
    <dgm:pt modelId="{C32A1A71-3E6B-480B-9AE3-C089738C38BF}" cxnId="{374F0934-EB1C-4628-9142-464C9208B9DE}" type="parTrans">
      <dgm:prSet/>
      <dgm:spPr/>
      <dgm:t>
        <a:bodyPr/>
        <a:lstStyle/>
        <a:p>
          <a:endParaRPr lang="ru-RU"/>
        </a:p>
      </dgm:t>
    </dgm:pt>
    <dgm:pt modelId="{920C8746-BE8B-4433-BF24-E542D946BFA0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Цель: исследование уровня ориентировки на заданную систему требований.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43002D-9236-4883-9632-47F8AD2C9FBD}" cxnId="{DC319E82-E234-4747-88E1-0854A1EBE77E}" type="parTrans">
      <dgm:prSet/>
      <dgm:spPr/>
      <dgm:t>
        <a:bodyPr/>
        <a:lstStyle/>
        <a:p>
          <a:endParaRPr lang="ru-RU"/>
        </a:p>
      </dgm:t>
    </dgm:pt>
    <dgm:pt modelId="{7232077F-A1B6-4CF4-8A08-E453244F466D}" cxnId="{DC319E82-E234-4747-88E1-0854A1EBE77E}" type="sibTrans">
      <dgm:prSet/>
      <dgm:spPr/>
      <dgm:t>
        <a:bodyPr/>
        <a:lstStyle/>
        <a:p>
          <a:endParaRPr lang="ru-RU"/>
        </a:p>
      </dgm:t>
    </dgm:pt>
    <dgm:pt modelId="{ED1993BC-9121-4325-956F-AD58E5B6603A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Цель: выявление уровня самооценки.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7F24D0-3169-4A64-AAF3-1CF9CB723DAB}" cxnId="{C2042324-C78F-498B-9EFB-9E6C63F0937D}" type="parTrans">
      <dgm:prSet/>
      <dgm:spPr/>
      <dgm:t>
        <a:bodyPr/>
        <a:lstStyle/>
        <a:p>
          <a:endParaRPr lang="ru-RU"/>
        </a:p>
      </dgm:t>
    </dgm:pt>
    <dgm:pt modelId="{3ED17710-2FBE-4772-97BE-4BB72F4070D9}" cxnId="{C2042324-C78F-498B-9EFB-9E6C63F0937D}" type="sibTrans">
      <dgm:prSet/>
      <dgm:spPr/>
      <dgm:t>
        <a:bodyPr/>
        <a:lstStyle/>
        <a:p>
          <a:endParaRPr lang="ru-RU"/>
        </a:p>
      </dgm:t>
    </dgm:pt>
    <dgm:pt modelId="{0FC284B6-7B50-4D68-BE32-53A00B22677F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77E114-02CD-417F-BCEB-080327A6252D}" cxnId="{B9D9CECA-E977-4443-B6DB-D9C07E3C727C}" type="parTrans">
      <dgm:prSet/>
      <dgm:spPr/>
      <dgm:t>
        <a:bodyPr/>
        <a:lstStyle/>
        <a:p>
          <a:endParaRPr lang="ru-RU"/>
        </a:p>
      </dgm:t>
    </dgm:pt>
    <dgm:pt modelId="{37848C43-1C3E-42CD-9F90-0ADF2BE53922}" cxnId="{B9D9CECA-E977-4443-B6DB-D9C07E3C727C}" type="sibTrans">
      <dgm:prSet/>
      <dgm:spPr/>
      <dgm:t>
        <a:bodyPr/>
        <a:lstStyle/>
        <a:p>
          <a:endParaRPr lang="ru-RU"/>
        </a:p>
      </dgm:t>
    </dgm:pt>
    <dgm:pt modelId="{BFFA44E9-91AF-4342-9BC8-073A65A74103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Цель: определение рефлексивной самооценки и уровня притязаний.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EA00DE-4CEE-4CCD-B196-13577C1C33AC}" cxnId="{5C7751C0-1EF0-43F8-BD3E-B32100C501E5}" type="parTrans">
      <dgm:prSet/>
      <dgm:spPr/>
      <dgm:t>
        <a:bodyPr/>
        <a:lstStyle/>
        <a:p>
          <a:endParaRPr lang="ru-RU"/>
        </a:p>
      </dgm:t>
    </dgm:pt>
    <dgm:pt modelId="{0F9FB6E9-65C6-4B16-8C28-5FCCFAEA65D8}" cxnId="{5C7751C0-1EF0-43F8-BD3E-B32100C501E5}" type="sibTrans">
      <dgm:prSet/>
      <dgm:spPr/>
      <dgm:t>
        <a:bodyPr/>
        <a:lstStyle/>
        <a:p>
          <a:endParaRPr lang="ru-RU"/>
        </a:p>
      </dgm:t>
    </dgm:pt>
    <dgm:pt modelId="{84E2C83E-C1AB-4AEF-8AF3-ABC682635F16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 наблюдения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41466A-FBF6-44BA-84F3-CBA254137C58}" cxnId="{75AF1CB5-E571-4783-A265-4BE39E7E8117}" type="parTrans">
      <dgm:prSet/>
      <dgm:spPr/>
      <dgm:t>
        <a:bodyPr/>
        <a:lstStyle/>
        <a:p>
          <a:endParaRPr lang="ru-RU"/>
        </a:p>
      </dgm:t>
    </dgm:pt>
    <dgm:pt modelId="{AF48D589-70C5-4824-987F-3D22426CE495}" cxnId="{75AF1CB5-E571-4783-A265-4BE39E7E8117}" type="sibTrans">
      <dgm:prSet/>
      <dgm:spPr/>
      <dgm:t>
        <a:bodyPr/>
        <a:lstStyle/>
        <a:p>
          <a:endParaRPr lang="ru-RU"/>
        </a:p>
      </dgm:t>
    </dgm:pt>
    <dgm:pt modelId="{DCC2C27F-E793-477C-873E-C0815C7D7640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Цель: изучение актуального уровня развития рефлексивных умений.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9DC0F8-6F70-4B85-87D5-4A8061979543}" cxnId="{DC8EF7FB-C93A-4A88-B1E1-9634D4F14C2F}" type="parTrans">
      <dgm:prSet/>
      <dgm:spPr/>
      <dgm:t>
        <a:bodyPr/>
        <a:lstStyle/>
        <a:p>
          <a:endParaRPr lang="ru-RU"/>
        </a:p>
      </dgm:t>
    </dgm:pt>
    <dgm:pt modelId="{4DC2E69B-83A2-46E8-9C8E-AC72678A631B}" cxnId="{DC8EF7FB-C93A-4A88-B1E1-9634D4F14C2F}" type="sibTrans">
      <dgm:prSet/>
      <dgm:spPr/>
      <dgm:t>
        <a:bodyPr/>
        <a:lstStyle/>
        <a:p>
          <a:endParaRPr lang="ru-RU"/>
        </a:p>
      </dgm:t>
    </dgm:pt>
    <dgm:pt modelId="{A594F093-135E-4CA8-8776-DB5B302EFCF9}" type="pres">
      <dgm:prSet presAssocID="{EB760302-9E98-4BA1-9A02-C85E56E55F8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7C13C8-DF28-404D-B996-271762C5A81E}" type="pres">
      <dgm:prSet presAssocID="{DE4E1110-ADF9-47F6-AAC3-AC94E39FF85A}" presName="composite" presStyleCnt="0"/>
      <dgm:spPr/>
    </dgm:pt>
    <dgm:pt modelId="{9B357464-2191-4B1B-8209-0DB2B5F01A8A}" type="pres">
      <dgm:prSet presAssocID="{DE4E1110-ADF9-47F6-AAC3-AC94E39FF85A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ED8A2A-3EE2-4C67-A296-BC91E11549CF}" type="pres">
      <dgm:prSet presAssocID="{DE4E1110-ADF9-47F6-AAC3-AC94E39FF85A}" presName="descendantText" presStyleLbl="alignAcc1" presStyleIdx="0" presStyleCnt="4" custScaleY="124828" custLinFactNeighborX="777" custLinFactNeighborY="-1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0AD159-FE37-4448-9703-AA5C473F3B17}" type="pres">
      <dgm:prSet presAssocID="{AD55893C-223F-475D-AAEF-A3F7F6882903}" presName="sp" presStyleCnt="0"/>
      <dgm:spPr/>
    </dgm:pt>
    <dgm:pt modelId="{3CF35ABF-180D-44C2-9003-BBD80DAC8326}" type="pres">
      <dgm:prSet presAssocID="{545CE5B6-44D6-4DDC-82EE-17FFF927FFCC}" presName="composite" presStyleCnt="0"/>
      <dgm:spPr/>
    </dgm:pt>
    <dgm:pt modelId="{D9423857-7048-440C-AE74-E5AFC0FCBDDF}" type="pres">
      <dgm:prSet presAssocID="{545CE5B6-44D6-4DDC-82EE-17FFF927FFC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682921-7E54-4B4D-8FB4-2A26B4705F79}" type="pres">
      <dgm:prSet presAssocID="{545CE5B6-44D6-4DDC-82EE-17FFF927FFCC}" presName="descendantText" presStyleLbl="alignAcc1" presStyleIdx="1" presStyleCnt="4" custScaleY="131896" custLinFactNeighborY="2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BDC91E-0138-4262-A3C6-EB37C0B7F5ED}" type="pres">
      <dgm:prSet presAssocID="{A37B85CE-44C1-4532-BFBA-21B942C02E22}" presName="sp" presStyleCnt="0"/>
      <dgm:spPr/>
    </dgm:pt>
    <dgm:pt modelId="{1745A1D6-F9F8-4B55-9D1D-8B0AD5D02319}" type="pres">
      <dgm:prSet presAssocID="{322B5BA7-2711-4CD1-980D-2B9A00645C15}" presName="composite" presStyleCnt="0"/>
      <dgm:spPr/>
    </dgm:pt>
    <dgm:pt modelId="{0EBA13C1-3AB7-4175-838A-3CCF4F94124E}" type="pres">
      <dgm:prSet presAssocID="{322B5BA7-2711-4CD1-980D-2B9A00645C15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66F5A6-F587-40C1-B423-928BBE34071D}" type="pres">
      <dgm:prSet presAssocID="{322B5BA7-2711-4CD1-980D-2B9A00645C15}" presName="descendantText" presStyleLbl="alignAcc1" presStyleIdx="2" presStyleCnt="4" custLinFactNeighborY="160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3DA16-907E-4BD3-96F0-8656264C1CF2}" type="pres">
      <dgm:prSet presAssocID="{2FD261D7-4CD0-46BC-8F88-24082341F27D}" presName="sp" presStyleCnt="0"/>
      <dgm:spPr/>
    </dgm:pt>
    <dgm:pt modelId="{36E32384-7564-47CB-869A-7A4FC2EF90FB}" type="pres">
      <dgm:prSet presAssocID="{0FC284B6-7B50-4D68-BE32-53A00B22677F}" presName="composite" presStyleCnt="0"/>
      <dgm:spPr/>
    </dgm:pt>
    <dgm:pt modelId="{6BF02FF0-C2B6-49F0-B7BA-D93F06A2245F}" type="pres">
      <dgm:prSet presAssocID="{0FC284B6-7B50-4D68-BE32-53A00B22677F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C6147-FF43-4D47-8A47-48974BB04AF9}" type="pres">
      <dgm:prSet presAssocID="{0FC284B6-7B50-4D68-BE32-53A00B22677F}" presName="descendantText" presStyleLbl="alignAcc1" presStyleIdx="3" presStyleCnt="4" custLinFactNeighborX="360" custLinFactNeighborY="126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429BAF-BE9B-4411-80B3-96E97EDE0FA8}" type="presOf" srcId="{545CE5B6-44D6-4DDC-82EE-17FFF927FFCC}" destId="{D9423857-7048-440C-AE74-E5AFC0FCBDDF}" srcOrd="0" destOrd="0" presId="urn:microsoft.com/office/officeart/2005/8/layout/chevron2"/>
    <dgm:cxn modelId="{0833ED47-C4CE-43B7-BFD2-742314C5D570}" type="presOf" srcId="{0FC284B6-7B50-4D68-BE32-53A00B22677F}" destId="{6BF02FF0-C2B6-49F0-B7BA-D93F06A2245F}" srcOrd="0" destOrd="0" presId="urn:microsoft.com/office/officeart/2005/8/layout/chevron2"/>
    <dgm:cxn modelId="{335C7A66-7B81-4767-BC39-3C1E85AF1655}" type="presOf" srcId="{2FD52853-C927-4A65-AFE9-3DE9704A9B59}" destId="{98ED8A2A-3EE2-4C67-A296-BC91E11549CF}" srcOrd="0" destOrd="0" presId="urn:microsoft.com/office/officeart/2005/8/layout/chevron2"/>
    <dgm:cxn modelId="{5C7751C0-1EF0-43F8-BD3E-B32100C501E5}" srcId="{322B5BA7-2711-4CD1-980D-2B9A00645C15}" destId="{BFFA44E9-91AF-4342-9BC8-073A65A74103}" srcOrd="1" destOrd="0" parTransId="{19EA00DE-4CEE-4CCD-B196-13577C1C33AC}" sibTransId="{0F9FB6E9-65C6-4B16-8C28-5FCCFAEA65D8}"/>
    <dgm:cxn modelId="{EC53E705-4002-4E7C-9700-488DD718A390}" srcId="{EB760302-9E98-4BA1-9A02-C85E56E55F82}" destId="{DE4E1110-ADF9-47F6-AAC3-AC94E39FF85A}" srcOrd="0" destOrd="0" parTransId="{11BEAD61-CE02-46FD-A267-4FF0521B3221}" sibTransId="{AD55893C-223F-475D-AAEF-A3F7F6882903}"/>
    <dgm:cxn modelId="{5479D5A3-1195-4D70-B732-30221AD0F623}" type="presOf" srcId="{DE4E1110-ADF9-47F6-AAC3-AC94E39FF85A}" destId="{9B357464-2191-4B1B-8209-0DB2B5F01A8A}" srcOrd="0" destOrd="0" presId="urn:microsoft.com/office/officeart/2005/8/layout/chevron2"/>
    <dgm:cxn modelId="{374F0934-EB1C-4628-9142-464C9208B9DE}" srcId="{EB760302-9E98-4BA1-9A02-C85E56E55F82}" destId="{322B5BA7-2711-4CD1-980D-2B9A00645C15}" srcOrd="2" destOrd="0" parTransId="{C32A1A71-3E6B-480B-9AE3-C089738C38BF}" sibTransId="{2FD261D7-4CD0-46BC-8F88-24082341F27D}"/>
    <dgm:cxn modelId="{B9D9CECA-E977-4443-B6DB-D9C07E3C727C}" srcId="{EB760302-9E98-4BA1-9A02-C85E56E55F82}" destId="{0FC284B6-7B50-4D68-BE32-53A00B22677F}" srcOrd="3" destOrd="0" parTransId="{1177E114-02CD-417F-BCEB-080327A6252D}" sibTransId="{37848C43-1C3E-42CD-9F90-0ADF2BE53922}"/>
    <dgm:cxn modelId="{DC8EF7FB-C93A-4A88-B1E1-9634D4F14C2F}" srcId="{0FC284B6-7B50-4D68-BE32-53A00B22677F}" destId="{DCC2C27F-E793-477C-873E-C0815C7D7640}" srcOrd="1" destOrd="0" parTransId="{899DC0F8-6F70-4B85-87D5-4A8061979543}" sibTransId="{4DC2E69B-83A2-46E8-9C8E-AC72678A631B}"/>
    <dgm:cxn modelId="{44631A34-5914-41E5-883D-D80B9978EE96}" type="presOf" srcId="{BFFA44E9-91AF-4342-9BC8-073A65A74103}" destId="{9366F5A6-F587-40C1-B423-928BBE34071D}" srcOrd="0" destOrd="1" presId="urn:microsoft.com/office/officeart/2005/8/layout/chevron2"/>
    <dgm:cxn modelId="{F5F6F9DD-69FE-4926-B5A2-1E8AC34B2697}" srcId="{322B5BA7-2711-4CD1-980D-2B9A00645C15}" destId="{7FB50218-FDD5-4218-8382-AF8277A008CF}" srcOrd="0" destOrd="0" parTransId="{505F5473-B446-4A4F-8396-900A1A980EF3}" sibTransId="{1BAE15CB-44A5-4C43-B7BB-A51034F07F8E}"/>
    <dgm:cxn modelId="{1BA3B91D-936F-4032-8972-C611C606E925}" srcId="{DE4E1110-ADF9-47F6-AAC3-AC94E39FF85A}" destId="{2FD52853-C927-4A65-AFE9-3DE9704A9B59}" srcOrd="0" destOrd="0" parTransId="{CC8EC0CE-2115-48AC-B027-F81DDB672B15}" sibTransId="{7CA01027-6FBE-4B04-875F-B8D20B4960C8}"/>
    <dgm:cxn modelId="{C61EAC0A-0E30-4769-A46A-35C2E93E7B5B}" srcId="{EB760302-9E98-4BA1-9A02-C85E56E55F82}" destId="{545CE5B6-44D6-4DDC-82EE-17FFF927FFCC}" srcOrd="1" destOrd="0" parTransId="{D3274D26-8501-4A4D-B732-0DD63C30ACB7}" sibTransId="{A37B85CE-44C1-4532-BFBA-21B942C02E22}"/>
    <dgm:cxn modelId="{75AF1CB5-E571-4783-A265-4BE39E7E8117}" srcId="{0FC284B6-7B50-4D68-BE32-53A00B22677F}" destId="{84E2C83E-C1AB-4AEF-8AF3-ABC682635F16}" srcOrd="0" destOrd="0" parTransId="{AB41466A-FBF6-44BA-84F3-CBA254137C58}" sibTransId="{AF48D589-70C5-4824-987F-3D22426CE495}"/>
    <dgm:cxn modelId="{4ED30923-4F43-44ED-93B7-1618C8FC3FDD}" type="presOf" srcId="{61A11BA7-F66C-47A3-BEE4-6CB20E51F2FD}" destId="{BC682921-7E54-4B4D-8FB4-2A26B4705F79}" srcOrd="0" destOrd="0" presId="urn:microsoft.com/office/officeart/2005/8/layout/chevron2"/>
    <dgm:cxn modelId="{DC319E82-E234-4747-88E1-0854A1EBE77E}" srcId="{DE4E1110-ADF9-47F6-AAC3-AC94E39FF85A}" destId="{920C8746-BE8B-4433-BF24-E542D946BFA0}" srcOrd="1" destOrd="0" parTransId="{2243002D-9236-4883-9632-47F8AD2C9FBD}" sibTransId="{7232077F-A1B6-4CF4-8A08-E453244F466D}"/>
    <dgm:cxn modelId="{BCCA24FD-60D0-440B-B8A5-B00190C3F820}" srcId="{545CE5B6-44D6-4DDC-82EE-17FFF927FFCC}" destId="{61A11BA7-F66C-47A3-BEE4-6CB20E51F2FD}" srcOrd="0" destOrd="0" parTransId="{039C294D-4DCC-4818-8290-AF1BE1C42179}" sibTransId="{3EBA5871-BBAE-46B1-BF08-92A1E493E619}"/>
    <dgm:cxn modelId="{B400134C-3575-4422-8719-31FD1D8DFFE2}" type="presOf" srcId="{920C8746-BE8B-4433-BF24-E542D946BFA0}" destId="{98ED8A2A-3EE2-4C67-A296-BC91E11549CF}" srcOrd="0" destOrd="1" presId="urn:microsoft.com/office/officeart/2005/8/layout/chevron2"/>
    <dgm:cxn modelId="{75D9E252-4AA4-4165-9460-ACF177A118DA}" type="presOf" srcId="{EB760302-9E98-4BA1-9A02-C85E56E55F82}" destId="{A594F093-135E-4CA8-8776-DB5B302EFCF9}" srcOrd="0" destOrd="0" presId="urn:microsoft.com/office/officeart/2005/8/layout/chevron2"/>
    <dgm:cxn modelId="{DAF30809-35EE-4C4E-89C6-36C4C9149EFC}" type="presOf" srcId="{7FB50218-FDD5-4218-8382-AF8277A008CF}" destId="{9366F5A6-F587-40C1-B423-928BBE34071D}" srcOrd="0" destOrd="0" presId="urn:microsoft.com/office/officeart/2005/8/layout/chevron2"/>
    <dgm:cxn modelId="{55B724C6-A158-479B-B1AC-4DC1A9042B51}" type="presOf" srcId="{DCC2C27F-E793-477C-873E-C0815C7D7640}" destId="{236C6147-FF43-4D47-8A47-48974BB04AF9}" srcOrd="0" destOrd="1" presId="urn:microsoft.com/office/officeart/2005/8/layout/chevron2"/>
    <dgm:cxn modelId="{C2042324-C78F-498B-9EFB-9E6C63F0937D}" srcId="{545CE5B6-44D6-4DDC-82EE-17FFF927FFCC}" destId="{ED1993BC-9121-4325-956F-AD58E5B6603A}" srcOrd="1" destOrd="0" parTransId="{027F24D0-3169-4A64-AAF3-1CF9CB723DAB}" sibTransId="{3ED17710-2FBE-4772-97BE-4BB72F4070D9}"/>
    <dgm:cxn modelId="{F5E5117A-2DC0-409E-83A7-092498B0613D}" type="presOf" srcId="{ED1993BC-9121-4325-956F-AD58E5B6603A}" destId="{BC682921-7E54-4B4D-8FB4-2A26B4705F79}" srcOrd="0" destOrd="1" presId="urn:microsoft.com/office/officeart/2005/8/layout/chevron2"/>
    <dgm:cxn modelId="{9D8869EC-7DAD-4032-834B-701A6EED8A32}" type="presOf" srcId="{322B5BA7-2711-4CD1-980D-2B9A00645C15}" destId="{0EBA13C1-3AB7-4175-838A-3CCF4F94124E}" srcOrd="0" destOrd="0" presId="urn:microsoft.com/office/officeart/2005/8/layout/chevron2"/>
    <dgm:cxn modelId="{5D6ECC34-96E5-4E6C-96D0-86407CFA53D6}" type="presOf" srcId="{84E2C83E-C1AB-4AEF-8AF3-ABC682635F16}" destId="{236C6147-FF43-4D47-8A47-48974BB04AF9}" srcOrd="0" destOrd="0" presId="urn:microsoft.com/office/officeart/2005/8/layout/chevron2"/>
    <dgm:cxn modelId="{0DE94942-7923-4A23-89F7-F36BAB497774}" type="presParOf" srcId="{A594F093-135E-4CA8-8776-DB5B302EFCF9}" destId="{187C13C8-DF28-404D-B996-271762C5A81E}" srcOrd="0" destOrd="0" presId="urn:microsoft.com/office/officeart/2005/8/layout/chevron2"/>
    <dgm:cxn modelId="{00BA2F1F-DC65-466D-B39E-1883F0B16F9F}" type="presParOf" srcId="{187C13C8-DF28-404D-B996-271762C5A81E}" destId="{9B357464-2191-4B1B-8209-0DB2B5F01A8A}" srcOrd="0" destOrd="0" presId="urn:microsoft.com/office/officeart/2005/8/layout/chevron2"/>
    <dgm:cxn modelId="{F87E361D-A46E-4743-9E1E-6E8C58AB9889}" type="presParOf" srcId="{187C13C8-DF28-404D-B996-271762C5A81E}" destId="{98ED8A2A-3EE2-4C67-A296-BC91E11549CF}" srcOrd="1" destOrd="0" presId="urn:microsoft.com/office/officeart/2005/8/layout/chevron2"/>
    <dgm:cxn modelId="{E572449F-220A-47BC-91C0-6C66B2D01993}" type="presParOf" srcId="{A594F093-135E-4CA8-8776-DB5B302EFCF9}" destId="{190AD159-FE37-4448-9703-AA5C473F3B17}" srcOrd="1" destOrd="0" presId="urn:microsoft.com/office/officeart/2005/8/layout/chevron2"/>
    <dgm:cxn modelId="{02F8CFCD-A801-4903-8C5B-94CDE6B6B41A}" type="presParOf" srcId="{A594F093-135E-4CA8-8776-DB5B302EFCF9}" destId="{3CF35ABF-180D-44C2-9003-BBD80DAC8326}" srcOrd="2" destOrd="0" presId="urn:microsoft.com/office/officeart/2005/8/layout/chevron2"/>
    <dgm:cxn modelId="{E4C2AE7B-0D81-4ABC-9F12-7B5824176CF8}" type="presParOf" srcId="{3CF35ABF-180D-44C2-9003-BBD80DAC8326}" destId="{D9423857-7048-440C-AE74-E5AFC0FCBDDF}" srcOrd="0" destOrd="0" presId="urn:microsoft.com/office/officeart/2005/8/layout/chevron2"/>
    <dgm:cxn modelId="{778B4AD5-9048-4047-A9A4-083BF138A266}" type="presParOf" srcId="{3CF35ABF-180D-44C2-9003-BBD80DAC8326}" destId="{BC682921-7E54-4B4D-8FB4-2A26B4705F79}" srcOrd="1" destOrd="0" presId="urn:microsoft.com/office/officeart/2005/8/layout/chevron2"/>
    <dgm:cxn modelId="{3B74C043-3323-4FE8-BAA1-A0F24185F1BE}" type="presParOf" srcId="{A594F093-135E-4CA8-8776-DB5B302EFCF9}" destId="{F4BDC91E-0138-4262-A3C6-EB37C0B7F5ED}" srcOrd="3" destOrd="0" presId="urn:microsoft.com/office/officeart/2005/8/layout/chevron2"/>
    <dgm:cxn modelId="{EC4483C1-1AF4-41D3-85FA-C295982EB059}" type="presParOf" srcId="{A594F093-135E-4CA8-8776-DB5B302EFCF9}" destId="{1745A1D6-F9F8-4B55-9D1D-8B0AD5D02319}" srcOrd="4" destOrd="0" presId="urn:microsoft.com/office/officeart/2005/8/layout/chevron2"/>
    <dgm:cxn modelId="{79DA4A9D-1AB5-4B84-8036-4D71EBF914A4}" type="presParOf" srcId="{1745A1D6-F9F8-4B55-9D1D-8B0AD5D02319}" destId="{0EBA13C1-3AB7-4175-838A-3CCF4F94124E}" srcOrd="0" destOrd="0" presId="urn:microsoft.com/office/officeart/2005/8/layout/chevron2"/>
    <dgm:cxn modelId="{DB4F517E-D327-49FA-BCD5-0E66CDBAB280}" type="presParOf" srcId="{1745A1D6-F9F8-4B55-9D1D-8B0AD5D02319}" destId="{9366F5A6-F587-40C1-B423-928BBE34071D}" srcOrd="1" destOrd="0" presId="urn:microsoft.com/office/officeart/2005/8/layout/chevron2"/>
    <dgm:cxn modelId="{57CE4403-52EB-4428-8E6A-77CCC7C99B91}" type="presParOf" srcId="{A594F093-135E-4CA8-8776-DB5B302EFCF9}" destId="{3713DA16-907E-4BD3-96F0-8656264C1CF2}" srcOrd="5" destOrd="0" presId="urn:microsoft.com/office/officeart/2005/8/layout/chevron2"/>
    <dgm:cxn modelId="{233D478B-9841-4EC4-9FA0-E4B1EF66B8D2}" type="presParOf" srcId="{A594F093-135E-4CA8-8776-DB5B302EFCF9}" destId="{36E32384-7564-47CB-869A-7A4FC2EF90FB}" srcOrd="6" destOrd="0" presId="urn:microsoft.com/office/officeart/2005/8/layout/chevron2"/>
    <dgm:cxn modelId="{011E23D6-16C1-4923-8799-5C5F80325B7B}" type="presParOf" srcId="{36E32384-7564-47CB-869A-7A4FC2EF90FB}" destId="{6BF02FF0-C2B6-49F0-B7BA-D93F06A2245F}" srcOrd="0" destOrd="0" presId="urn:microsoft.com/office/officeart/2005/8/layout/chevron2"/>
    <dgm:cxn modelId="{79BBE1FE-C796-4E92-AC61-056DA6AC4293}" type="presParOf" srcId="{36E32384-7564-47CB-869A-7A4FC2EF90FB}" destId="{236C6147-FF43-4D47-8A47-48974BB04AF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760302-9E98-4BA1-9A02-C85E56E55F8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4E1110-ADF9-47F6-AAC3-AC94E39FF85A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BEAD61-CE02-46FD-A267-4FF0521B3221}" cxnId="{EC53E705-4002-4E7C-9700-488DD718A390}" type="parTrans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55893C-223F-475D-AAEF-A3F7F6882903}" cxnId="{EC53E705-4002-4E7C-9700-488DD718A390}" type="sibTrans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D52853-C927-4A65-AFE9-3DE9704A9B59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 этап - Подготовительный этап.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8EC0CE-2115-48AC-B027-F81DDB672B15}" cxnId="{1BA3B91D-936F-4032-8972-C611C606E925}" type="parTrans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A01027-6FBE-4B04-875F-B8D20B4960C8}" cxnId="{1BA3B91D-936F-4032-8972-C611C606E925}" type="sibTrans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5CE5B6-44D6-4DDC-82EE-17FFF927FFCC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274D26-8501-4A4D-B732-0DD63C30ACB7}" cxnId="{C61EAC0A-0E30-4769-A46A-35C2E93E7B5B}" type="parTrans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7B85CE-44C1-4532-BFBA-21B942C02E22}" cxnId="{C61EAC0A-0E30-4769-A46A-35C2E93E7B5B}" type="sibTrans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A11BA7-F66C-47A3-BEE4-6CB20E51F2FD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II этап - Планирование.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9C294D-4DCC-4818-8290-AF1BE1C42179}" cxnId="{BCCA24FD-60D0-440B-B8A5-B00190C3F820}" type="parTrans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BA5871-BBAE-46B1-BF08-92A1E493E619}" cxnId="{BCCA24FD-60D0-440B-B8A5-B00190C3F820}" type="sibTrans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B50218-FDD5-4218-8382-AF8277A008CF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III этап - Исследование.</a:t>
          </a:r>
          <a:endParaRPr lang="ru-RU" sz="2800" b="1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5F5473-B446-4A4F-8396-900A1A980EF3}" cxnId="{F5F6F9DD-69FE-4926-B5A2-1E8AC34B2697}" type="parTrans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AE15CB-44A5-4C43-B7BB-A51034F07F8E}" cxnId="{F5F6F9DD-69FE-4926-B5A2-1E8AC34B2697}" type="sibTrans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2B5BA7-2711-4CD1-980D-2B9A00645C15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D261D7-4CD0-46BC-8F88-24082341F27D}" cxnId="{374F0934-EB1C-4628-9142-464C9208B9DE}" type="sibTrans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2A1A71-3E6B-480B-9AE3-C089738C38BF}" cxnId="{374F0934-EB1C-4628-9142-464C9208B9DE}" type="parTrans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84CBD1-F413-4FDB-9A56-5F4700E44C4A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ru-RU" sz="28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67F1D2-4C01-409B-90BD-3A15AD229810}" cxnId="{F2BDB933-4052-4273-9321-0D706D7BA705}" type="parTrans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122B75-9625-4B65-971B-0C8E36BE8D21}" cxnId="{F2BDB933-4052-4273-9321-0D706D7BA705}" type="sibTrans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7D0DBC-D7A1-40B9-8F9E-98C318E37A62}">
      <dgm:prSet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IV этап - Предзащита.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CD9678-DA19-420B-B0F4-B2D0470E7F5B}" cxnId="{38AB92BC-890C-425A-9694-F60034DC1FC3}" type="parTrans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487C97-11CA-4A35-81D6-CD2A1A80EE81}" cxnId="{38AB92BC-890C-425A-9694-F60034DC1FC3}" type="sibTrans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84997B-C2D1-461B-A503-21FCC3D5D13B}">
      <dgm:prSet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5905C7-FA71-47BC-A462-61721B1BA9BC}" cxnId="{A92DA4BD-AABA-4D29-83AC-93659FBCAA00}" type="parTrans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ED6D8C-5780-4AA0-B8C2-282491777EC6}" cxnId="{A92DA4BD-AABA-4D29-83AC-93659FBCAA00}" type="sibTrans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97131D-F3EE-49B8-B4A6-FD2D1938289D}">
      <dgm:prSet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 этап - Подготовка к защите.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A12A56-8878-4B3A-B069-970D3DE91196}" cxnId="{35A16D28-8E80-4B6B-8528-758939A32BB1}" type="parTrans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091C66-0F9C-489C-AECD-0F15C96A7CFF}" cxnId="{35A16D28-8E80-4B6B-8528-758939A32BB1}" type="sibTrans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47E2EC-6A02-4815-9019-062B425A9A28}">
      <dgm:prSet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2AE01C-2E98-483D-B825-F69EE4433638}" cxnId="{B943CD08-B663-43FD-82CD-A4BB48621A5B}" type="parTrans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25FAF4-B4F8-434B-849F-81C31D7E9ED4}" cxnId="{B943CD08-B663-43FD-82CD-A4BB48621A5B}" type="sibTrans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ED9AE6-AE77-4E73-97FE-A4139F37DCD7}">
      <dgm:prSet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VI этап - Защита.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E975B2-B2AB-4250-84F0-B193B13CF775}" cxnId="{F2405D4C-D8FB-479A-9F94-4550924AD89A}" type="parTrans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2EFD0D-0C33-48CC-AD2F-83F91FE20DF7}" cxnId="{F2405D4C-D8FB-479A-9F94-4550924AD89A}" type="sibTrans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94F093-135E-4CA8-8776-DB5B302EFCF9}" type="pres">
      <dgm:prSet presAssocID="{EB760302-9E98-4BA1-9A02-C85E56E55F8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7C13C8-DF28-404D-B996-271762C5A81E}" type="pres">
      <dgm:prSet presAssocID="{DE4E1110-ADF9-47F6-AAC3-AC94E39FF85A}" presName="composite" presStyleCnt="0"/>
      <dgm:spPr/>
    </dgm:pt>
    <dgm:pt modelId="{9B357464-2191-4B1B-8209-0DB2B5F01A8A}" type="pres">
      <dgm:prSet presAssocID="{DE4E1110-ADF9-47F6-AAC3-AC94E39FF85A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ED8A2A-3EE2-4C67-A296-BC91E11549CF}" type="pres">
      <dgm:prSet presAssocID="{DE4E1110-ADF9-47F6-AAC3-AC94E39FF85A}" presName="descendantText" presStyleLbl="alignAcc1" presStyleIdx="0" presStyleCnt="6" custLinFactNeighborX="777" custLinFactNeighborY="-1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0AD159-FE37-4448-9703-AA5C473F3B17}" type="pres">
      <dgm:prSet presAssocID="{AD55893C-223F-475D-AAEF-A3F7F6882903}" presName="sp" presStyleCnt="0"/>
      <dgm:spPr/>
    </dgm:pt>
    <dgm:pt modelId="{3CF35ABF-180D-44C2-9003-BBD80DAC8326}" type="pres">
      <dgm:prSet presAssocID="{545CE5B6-44D6-4DDC-82EE-17FFF927FFCC}" presName="composite" presStyleCnt="0"/>
      <dgm:spPr/>
    </dgm:pt>
    <dgm:pt modelId="{D9423857-7048-440C-AE74-E5AFC0FCBDDF}" type="pres">
      <dgm:prSet presAssocID="{545CE5B6-44D6-4DDC-82EE-17FFF927FFCC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682921-7E54-4B4D-8FB4-2A26B4705F79}" type="pres">
      <dgm:prSet presAssocID="{545CE5B6-44D6-4DDC-82EE-17FFF927FFCC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BDC91E-0138-4262-A3C6-EB37C0B7F5ED}" type="pres">
      <dgm:prSet presAssocID="{A37B85CE-44C1-4532-BFBA-21B942C02E22}" presName="sp" presStyleCnt="0"/>
      <dgm:spPr/>
    </dgm:pt>
    <dgm:pt modelId="{1745A1D6-F9F8-4B55-9D1D-8B0AD5D02319}" type="pres">
      <dgm:prSet presAssocID="{322B5BA7-2711-4CD1-980D-2B9A00645C15}" presName="composite" presStyleCnt="0"/>
      <dgm:spPr/>
    </dgm:pt>
    <dgm:pt modelId="{0EBA13C1-3AB7-4175-838A-3CCF4F94124E}" type="pres">
      <dgm:prSet presAssocID="{322B5BA7-2711-4CD1-980D-2B9A00645C15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66F5A6-F587-40C1-B423-928BBE34071D}" type="pres">
      <dgm:prSet presAssocID="{322B5BA7-2711-4CD1-980D-2B9A00645C15}" presName="descendantText" presStyleLbl="alignAcc1" presStyleIdx="2" presStyleCnt="6" custLinFactNeighborX="757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1CABEC-0345-4F19-9919-47AF27C5DE68}" type="pres">
      <dgm:prSet presAssocID="{2FD261D7-4CD0-46BC-8F88-24082341F27D}" presName="sp" presStyleCnt="0"/>
      <dgm:spPr/>
    </dgm:pt>
    <dgm:pt modelId="{2E6F691D-8D7B-446C-A540-BC7EAA380D84}" type="pres">
      <dgm:prSet presAssocID="{7C84CBD1-F413-4FDB-9A56-5F4700E44C4A}" presName="composite" presStyleCnt="0"/>
      <dgm:spPr/>
    </dgm:pt>
    <dgm:pt modelId="{CAE6E240-AF48-4402-B52E-7BA6F64BAD1A}" type="pres">
      <dgm:prSet presAssocID="{7C84CBD1-F413-4FDB-9A56-5F4700E44C4A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1D05A8-B74D-4D98-91AA-5D05908672D8}" type="pres">
      <dgm:prSet presAssocID="{7C84CBD1-F413-4FDB-9A56-5F4700E44C4A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E53D35-E17F-4158-8C13-895A13EC7FCF}" type="pres">
      <dgm:prSet presAssocID="{45122B75-9625-4B65-971B-0C8E36BE8D21}" presName="sp" presStyleCnt="0"/>
      <dgm:spPr/>
    </dgm:pt>
    <dgm:pt modelId="{38DB573F-C1C3-4737-9347-69BC2D6CD03A}" type="pres">
      <dgm:prSet presAssocID="{E984997B-C2D1-461B-A503-21FCC3D5D13B}" presName="composite" presStyleCnt="0"/>
      <dgm:spPr/>
    </dgm:pt>
    <dgm:pt modelId="{240C7E8D-E663-479C-B1A2-94B0AA33B415}" type="pres">
      <dgm:prSet presAssocID="{E984997B-C2D1-461B-A503-21FCC3D5D13B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23FC80-DA06-4C30-AAB6-1A679BEE3B48}" type="pres">
      <dgm:prSet presAssocID="{E984997B-C2D1-461B-A503-21FCC3D5D13B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DF5229-E52C-4075-9741-4E6CB5DCD632}" type="pres">
      <dgm:prSet presAssocID="{B4ED6D8C-5780-4AA0-B8C2-282491777EC6}" presName="sp" presStyleCnt="0"/>
      <dgm:spPr/>
    </dgm:pt>
    <dgm:pt modelId="{B4ED8A71-D9DB-4FBF-A44A-994A7B2309C6}" type="pres">
      <dgm:prSet presAssocID="{2547E2EC-6A02-4815-9019-062B425A9A28}" presName="composite" presStyleCnt="0"/>
      <dgm:spPr/>
    </dgm:pt>
    <dgm:pt modelId="{B3D33AC0-941B-4DE0-9287-1038801071F4}" type="pres">
      <dgm:prSet presAssocID="{2547E2EC-6A02-4815-9019-062B425A9A28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FA9B6E-FB97-4878-804C-8611E77E9B13}" type="pres">
      <dgm:prSet presAssocID="{2547E2EC-6A02-4815-9019-062B425A9A28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E67E87-D9D8-4F7A-8F93-DBF3FB5E7A53}" type="presOf" srcId="{322B5BA7-2711-4CD1-980D-2B9A00645C15}" destId="{0EBA13C1-3AB7-4175-838A-3CCF4F94124E}" srcOrd="0" destOrd="0" presId="urn:microsoft.com/office/officeart/2005/8/layout/chevron2"/>
    <dgm:cxn modelId="{AB5A2920-41B2-4ED6-B20E-449F1A94B0A1}" type="presOf" srcId="{DE4E1110-ADF9-47F6-AAC3-AC94E39FF85A}" destId="{9B357464-2191-4B1B-8209-0DB2B5F01A8A}" srcOrd="0" destOrd="0" presId="urn:microsoft.com/office/officeart/2005/8/layout/chevron2"/>
    <dgm:cxn modelId="{EC53E705-4002-4E7C-9700-488DD718A390}" srcId="{EB760302-9E98-4BA1-9A02-C85E56E55F82}" destId="{DE4E1110-ADF9-47F6-AAC3-AC94E39FF85A}" srcOrd="0" destOrd="0" parTransId="{11BEAD61-CE02-46FD-A267-4FF0521B3221}" sibTransId="{AD55893C-223F-475D-AAEF-A3F7F6882903}"/>
    <dgm:cxn modelId="{A92DA4BD-AABA-4D29-83AC-93659FBCAA00}" srcId="{EB760302-9E98-4BA1-9A02-C85E56E55F82}" destId="{E984997B-C2D1-461B-A503-21FCC3D5D13B}" srcOrd="4" destOrd="0" parTransId="{635905C7-FA71-47BC-A462-61721B1BA9BC}" sibTransId="{B4ED6D8C-5780-4AA0-B8C2-282491777EC6}"/>
    <dgm:cxn modelId="{374F0934-EB1C-4628-9142-464C9208B9DE}" srcId="{EB760302-9E98-4BA1-9A02-C85E56E55F82}" destId="{322B5BA7-2711-4CD1-980D-2B9A00645C15}" srcOrd="2" destOrd="0" parTransId="{C32A1A71-3E6B-480B-9AE3-C089738C38BF}" sibTransId="{2FD261D7-4CD0-46BC-8F88-24082341F27D}"/>
    <dgm:cxn modelId="{76F69098-3F99-4489-A856-4BD8F541D881}" type="presOf" srcId="{2FD52853-C927-4A65-AFE9-3DE9704A9B59}" destId="{98ED8A2A-3EE2-4C67-A296-BC91E11549CF}" srcOrd="0" destOrd="0" presId="urn:microsoft.com/office/officeart/2005/8/layout/chevron2"/>
    <dgm:cxn modelId="{38AB92BC-890C-425A-9694-F60034DC1FC3}" srcId="{7C84CBD1-F413-4FDB-9A56-5F4700E44C4A}" destId="{6E7D0DBC-D7A1-40B9-8F9E-98C318E37A62}" srcOrd="0" destOrd="0" parTransId="{50CD9678-DA19-420B-B0F4-B2D0470E7F5B}" sibTransId="{54487C97-11CA-4A35-81D6-CD2A1A80EE81}"/>
    <dgm:cxn modelId="{64A1175E-DCCC-4AD9-B62C-CF7DA4A13ECA}" type="presOf" srcId="{7C84CBD1-F413-4FDB-9A56-5F4700E44C4A}" destId="{CAE6E240-AF48-4402-B52E-7BA6F64BAD1A}" srcOrd="0" destOrd="0" presId="urn:microsoft.com/office/officeart/2005/8/layout/chevron2"/>
    <dgm:cxn modelId="{F2405D4C-D8FB-479A-9F94-4550924AD89A}" srcId="{2547E2EC-6A02-4815-9019-062B425A9A28}" destId="{C2ED9AE6-AE77-4E73-97FE-A4139F37DCD7}" srcOrd="0" destOrd="0" parTransId="{99E975B2-B2AB-4250-84F0-B193B13CF775}" sibTransId="{EC2EFD0D-0C33-48CC-AD2F-83F91FE20DF7}"/>
    <dgm:cxn modelId="{F5F6F9DD-69FE-4926-B5A2-1E8AC34B2697}" srcId="{322B5BA7-2711-4CD1-980D-2B9A00645C15}" destId="{7FB50218-FDD5-4218-8382-AF8277A008CF}" srcOrd="0" destOrd="0" parTransId="{505F5473-B446-4A4F-8396-900A1A980EF3}" sibTransId="{1BAE15CB-44A5-4C43-B7BB-A51034F07F8E}"/>
    <dgm:cxn modelId="{1BA3B91D-936F-4032-8972-C611C606E925}" srcId="{DE4E1110-ADF9-47F6-AAC3-AC94E39FF85A}" destId="{2FD52853-C927-4A65-AFE9-3DE9704A9B59}" srcOrd="0" destOrd="0" parTransId="{CC8EC0CE-2115-48AC-B027-F81DDB672B15}" sibTransId="{7CA01027-6FBE-4B04-875F-B8D20B4960C8}"/>
    <dgm:cxn modelId="{C61EAC0A-0E30-4769-A46A-35C2E93E7B5B}" srcId="{EB760302-9E98-4BA1-9A02-C85E56E55F82}" destId="{545CE5B6-44D6-4DDC-82EE-17FFF927FFCC}" srcOrd="1" destOrd="0" parTransId="{D3274D26-8501-4A4D-B732-0DD63C30ACB7}" sibTransId="{A37B85CE-44C1-4532-BFBA-21B942C02E22}"/>
    <dgm:cxn modelId="{E5B72511-EBB1-433D-B666-87AAD5DAC653}" type="presOf" srcId="{C2ED9AE6-AE77-4E73-97FE-A4139F37DCD7}" destId="{F8FA9B6E-FB97-4878-804C-8611E77E9B13}" srcOrd="0" destOrd="0" presId="urn:microsoft.com/office/officeart/2005/8/layout/chevron2"/>
    <dgm:cxn modelId="{540974C1-24F3-4410-81A0-230696091AA2}" type="presOf" srcId="{E984997B-C2D1-461B-A503-21FCC3D5D13B}" destId="{240C7E8D-E663-479C-B1A2-94B0AA33B415}" srcOrd="0" destOrd="0" presId="urn:microsoft.com/office/officeart/2005/8/layout/chevron2"/>
    <dgm:cxn modelId="{9B8B32BC-DBE4-4A77-B86D-7840A274DD73}" type="presOf" srcId="{61A11BA7-F66C-47A3-BEE4-6CB20E51F2FD}" destId="{BC682921-7E54-4B4D-8FB4-2A26B4705F79}" srcOrd="0" destOrd="0" presId="urn:microsoft.com/office/officeart/2005/8/layout/chevron2"/>
    <dgm:cxn modelId="{F2BDB933-4052-4273-9321-0D706D7BA705}" srcId="{EB760302-9E98-4BA1-9A02-C85E56E55F82}" destId="{7C84CBD1-F413-4FDB-9A56-5F4700E44C4A}" srcOrd="3" destOrd="0" parTransId="{7D67F1D2-4C01-409B-90BD-3A15AD229810}" sibTransId="{45122B75-9625-4B65-971B-0C8E36BE8D21}"/>
    <dgm:cxn modelId="{BCCA24FD-60D0-440B-B8A5-B00190C3F820}" srcId="{545CE5B6-44D6-4DDC-82EE-17FFF927FFCC}" destId="{61A11BA7-F66C-47A3-BEE4-6CB20E51F2FD}" srcOrd="0" destOrd="0" parTransId="{039C294D-4DCC-4818-8290-AF1BE1C42179}" sibTransId="{3EBA5871-BBAE-46B1-BF08-92A1E493E619}"/>
    <dgm:cxn modelId="{35A16D28-8E80-4B6B-8528-758939A32BB1}" srcId="{E984997B-C2D1-461B-A503-21FCC3D5D13B}" destId="{8097131D-F3EE-49B8-B4A6-FD2D1938289D}" srcOrd="0" destOrd="0" parTransId="{80A12A56-8878-4B3A-B069-970D3DE91196}" sibTransId="{F4091C66-0F9C-489C-AECD-0F15C96A7CFF}"/>
    <dgm:cxn modelId="{B943CD08-B663-43FD-82CD-A4BB48621A5B}" srcId="{EB760302-9E98-4BA1-9A02-C85E56E55F82}" destId="{2547E2EC-6A02-4815-9019-062B425A9A28}" srcOrd="5" destOrd="0" parTransId="{552AE01C-2E98-483D-B825-F69EE4433638}" sibTransId="{3725FAF4-B4F8-434B-849F-81C31D7E9ED4}"/>
    <dgm:cxn modelId="{523C69D5-9D10-4DCC-A543-D885392C7150}" type="presOf" srcId="{7FB50218-FDD5-4218-8382-AF8277A008CF}" destId="{9366F5A6-F587-40C1-B423-928BBE34071D}" srcOrd="0" destOrd="0" presId="urn:microsoft.com/office/officeart/2005/8/layout/chevron2"/>
    <dgm:cxn modelId="{E294E64A-5792-400F-809C-1B0A09165DBE}" type="presOf" srcId="{6E7D0DBC-D7A1-40B9-8F9E-98C318E37A62}" destId="{5A1D05A8-B74D-4D98-91AA-5D05908672D8}" srcOrd="0" destOrd="0" presId="urn:microsoft.com/office/officeart/2005/8/layout/chevron2"/>
    <dgm:cxn modelId="{84E12DDC-EB60-4AB9-B4A5-CCAB3CF84BDE}" type="presOf" srcId="{545CE5B6-44D6-4DDC-82EE-17FFF927FFCC}" destId="{D9423857-7048-440C-AE74-E5AFC0FCBDDF}" srcOrd="0" destOrd="0" presId="urn:microsoft.com/office/officeart/2005/8/layout/chevron2"/>
    <dgm:cxn modelId="{E5040541-36EE-48CD-BE5D-F4BEA27FB246}" type="presOf" srcId="{2547E2EC-6A02-4815-9019-062B425A9A28}" destId="{B3D33AC0-941B-4DE0-9287-1038801071F4}" srcOrd="0" destOrd="0" presId="urn:microsoft.com/office/officeart/2005/8/layout/chevron2"/>
    <dgm:cxn modelId="{A456564E-B80B-4311-A22C-06D2B21E849A}" type="presOf" srcId="{8097131D-F3EE-49B8-B4A6-FD2D1938289D}" destId="{5823FC80-DA06-4C30-AAB6-1A679BEE3B48}" srcOrd="0" destOrd="0" presId="urn:microsoft.com/office/officeart/2005/8/layout/chevron2"/>
    <dgm:cxn modelId="{0706F5B7-187B-4D2C-8271-CE9A7867C0BB}" type="presOf" srcId="{EB760302-9E98-4BA1-9A02-C85E56E55F82}" destId="{A594F093-135E-4CA8-8776-DB5B302EFCF9}" srcOrd="0" destOrd="0" presId="urn:microsoft.com/office/officeart/2005/8/layout/chevron2"/>
    <dgm:cxn modelId="{F842ABB4-CFFE-4BB3-8585-3C00554FCE46}" type="presParOf" srcId="{A594F093-135E-4CA8-8776-DB5B302EFCF9}" destId="{187C13C8-DF28-404D-B996-271762C5A81E}" srcOrd="0" destOrd="0" presId="urn:microsoft.com/office/officeart/2005/8/layout/chevron2"/>
    <dgm:cxn modelId="{4EFB296C-A5DA-4A15-978D-073D7F0E97FF}" type="presParOf" srcId="{187C13C8-DF28-404D-B996-271762C5A81E}" destId="{9B357464-2191-4B1B-8209-0DB2B5F01A8A}" srcOrd="0" destOrd="0" presId="urn:microsoft.com/office/officeart/2005/8/layout/chevron2"/>
    <dgm:cxn modelId="{D945EDCE-01CE-4D81-ADC4-A0B3BCD2F6CF}" type="presParOf" srcId="{187C13C8-DF28-404D-B996-271762C5A81E}" destId="{98ED8A2A-3EE2-4C67-A296-BC91E11549CF}" srcOrd="1" destOrd="0" presId="urn:microsoft.com/office/officeart/2005/8/layout/chevron2"/>
    <dgm:cxn modelId="{7DE515ED-CDCF-4FFC-AB14-ABDA0A5AF31F}" type="presParOf" srcId="{A594F093-135E-4CA8-8776-DB5B302EFCF9}" destId="{190AD159-FE37-4448-9703-AA5C473F3B17}" srcOrd="1" destOrd="0" presId="urn:microsoft.com/office/officeart/2005/8/layout/chevron2"/>
    <dgm:cxn modelId="{0B8D166F-1646-4033-B66A-D466028CA9D9}" type="presParOf" srcId="{A594F093-135E-4CA8-8776-DB5B302EFCF9}" destId="{3CF35ABF-180D-44C2-9003-BBD80DAC8326}" srcOrd="2" destOrd="0" presId="urn:microsoft.com/office/officeart/2005/8/layout/chevron2"/>
    <dgm:cxn modelId="{4A3A4DA7-AAFA-46DB-A320-CD3CC5D69071}" type="presParOf" srcId="{3CF35ABF-180D-44C2-9003-BBD80DAC8326}" destId="{D9423857-7048-440C-AE74-E5AFC0FCBDDF}" srcOrd="0" destOrd="0" presId="urn:microsoft.com/office/officeart/2005/8/layout/chevron2"/>
    <dgm:cxn modelId="{3CABF52D-FF05-4D19-A91C-F338C750545D}" type="presParOf" srcId="{3CF35ABF-180D-44C2-9003-BBD80DAC8326}" destId="{BC682921-7E54-4B4D-8FB4-2A26B4705F79}" srcOrd="1" destOrd="0" presId="urn:microsoft.com/office/officeart/2005/8/layout/chevron2"/>
    <dgm:cxn modelId="{BD7C832F-D59E-49A0-AF26-D32ED6F70F96}" type="presParOf" srcId="{A594F093-135E-4CA8-8776-DB5B302EFCF9}" destId="{F4BDC91E-0138-4262-A3C6-EB37C0B7F5ED}" srcOrd="3" destOrd="0" presId="urn:microsoft.com/office/officeart/2005/8/layout/chevron2"/>
    <dgm:cxn modelId="{B9954A8D-B0A8-43A1-A70B-7CAE833CD0D9}" type="presParOf" srcId="{A594F093-135E-4CA8-8776-DB5B302EFCF9}" destId="{1745A1D6-F9F8-4B55-9D1D-8B0AD5D02319}" srcOrd="4" destOrd="0" presId="urn:microsoft.com/office/officeart/2005/8/layout/chevron2"/>
    <dgm:cxn modelId="{DCECA59C-CFE1-42ED-AB5F-B8CCDAF5BD32}" type="presParOf" srcId="{1745A1D6-F9F8-4B55-9D1D-8B0AD5D02319}" destId="{0EBA13C1-3AB7-4175-838A-3CCF4F94124E}" srcOrd="0" destOrd="0" presId="urn:microsoft.com/office/officeart/2005/8/layout/chevron2"/>
    <dgm:cxn modelId="{E44F7846-2C47-48C7-A4F2-16C33B3D5588}" type="presParOf" srcId="{1745A1D6-F9F8-4B55-9D1D-8B0AD5D02319}" destId="{9366F5A6-F587-40C1-B423-928BBE34071D}" srcOrd="1" destOrd="0" presId="urn:microsoft.com/office/officeart/2005/8/layout/chevron2"/>
    <dgm:cxn modelId="{A048D12B-A5A0-4DCE-A31F-F3B2BDCD19E8}" type="presParOf" srcId="{A594F093-135E-4CA8-8776-DB5B302EFCF9}" destId="{FD1CABEC-0345-4F19-9919-47AF27C5DE68}" srcOrd="5" destOrd="0" presId="urn:microsoft.com/office/officeart/2005/8/layout/chevron2"/>
    <dgm:cxn modelId="{9E5741B2-BEA8-45FE-833A-07A669B38C03}" type="presParOf" srcId="{A594F093-135E-4CA8-8776-DB5B302EFCF9}" destId="{2E6F691D-8D7B-446C-A540-BC7EAA380D84}" srcOrd="6" destOrd="0" presId="urn:microsoft.com/office/officeart/2005/8/layout/chevron2"/>
    <dgm:cxn modelId="{CACA06AF-30C0-4B53-BAD9-FC0D25DE319C}" type="presParOf" srcId="{2E6F691D-8D7B-446C-A540-BC7EAA380D84}" destId="{CAE6E240-AF48-4402-B52E-7BA6F64BAD1A}" srcOrd="0" destOrd="0" presId="urn:microsoft.com/office/officeart/2005/8/layout/chevron2"/>
    <dgm:cxn modelId="{0B9A194D-593F-405C-812F-430DA32DED59}" type="presParOf" srcId="{2E6F691D-8D7B-446C-A540-BC7EAA380D84}" destId="{5A1D05A8-B74D-4D98-91AA-5D05908672D8}" srcOrd="1" destOrd="0" presId="urn:microsoft.com/office/officeart/2005/8/layout/chevron2"/>
    <dgm:cxn modelId="{D098B937-5FB0-45EA-A266-14C5F149709A}" type="presParOf" srcId="{A594F093-135E-4CA8-8776-DB5B302EFCF9}" destId="{68E53D35-E17F-4158-8C13-895A13EC7FCF}" srcOrd="7" destOrd="0" presId="urn:microsoft.com/office/officeart/2005/8/layout/chevron2"/>
    <dgm:cxn modelId="{C239AD68-C560-4E6D-BA06-B8DA8FCF3E6A}" type="presParOf" srcId="{A594F093-135E-4CA8-8776-DB5B302EFCF9}" destId="{38DB573F-C1C3-4737-9347-69BC2D6CD03A}" srcOrd="8" destOrd="0" presId="urn:microsoft.com/office/officeart/2005/8/layout/chevron2"/>
    <dgm:cxn modelId="{2A88030A-37C6-4D2C-A5DF-A56F9F06C948}" type="presParOf" srcId="{38DB573F-C1C3-4737-9347-69BC2D6CD03A}" destId="{240C7E8D-E663-479C-B1A2-94B0AA33B415}" srcOrd="0" destOrd="0" presId="urn:microsoft.com/office/officeart/2005/8/layout/chevron2"/>
    <dgm:cxn modelId="{C4C97BF7-F300-4C66-91AF-BC5C40A1A06D}" type="presParOf" srcId="{38DB573F-C1C3-4737-9347-69BC2D6CD03A}" destId="{5823FC80-DA06-4C30-AAB6-1A679BEE3B48}" srcOrd="1" destOrd="0" presId="urn:microsoft.com/office/officeart/2005/8/layout/chevron2"/>
    <dgm:cxn modelId="{3FB898A3-1FD1-48FB-9BD9-D6280C0E297A}" type="presParOf" srcId="{A594F093-135E-4CA8-8776-DB5B302EFCF9}" destId="{65DF5229-E52C-4075-9741-4E6CB5DCD632}" srcOrd="9" destOrd="0" presId="urn:microsoft.com/office/officeart/2005/8/layout/chevron2"/>
    <dgm:cxn modelId="{8432A5BD-F565-4229-8121-7189D2CE9C02}" type="presParOf" srcId="{A594F093-135E-4CA8-8776-DB5B302EFCF9}" destId="{B4ED8A71-D9DB-4FBF-A44A-994A7B2309C6}" srcOrd="10" destOrd="0" presId="urn:microsoft.com/office/officeart/2005/8/layout/chevron2"/>
    <dgm:cxn modelId="{2C741F9E-8AB1-40AE-BEF8-A13ABE18F4AC}" type="presParOf" srcId="{B4ED8A71-D9DB-4FBF-A44A-994A7B2309C6}" destId="{B3D33AC0-941B-4DE0-9287-1038801071F4}" srcOrd="0" destOrd="0" presId="urn:microsoft.com/office/officeart/2005/8/layout/chevron2"/>
    <dgm:cxn modelId="{FCF085AD-E4F1-4127-9B83-74C1E86680D3}" type="presParOf" srcId="{B4ED8A71-D9DB-4FBF-A44A-994A7B2309C6}" destId="{F8FA9B6E-FB97-4878-804C-8611E77E9B1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293A01-B8DC-4009-8F00-19361E47409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C015B9-1DDB-407A-BCA9-D4C32F3A63A0}">
      <dgm:prSet phldrT="[Текст]" custT="1"/>
      <dgm:spPr/>
      <dgm:t>
        <a:bodyPr/>
        <a:lstStyle/>
        <a:p>
          <a:r>
            <a:rPr lang="ru-RU" sz="2800" dirty="0" smtClean="0"/>
            <a:t>1</a:t>
          </a:r>
          <a:endParaRPr lang="ru-RU" sz="2800" dirty="0"/>
        </a:p>
      </dgm:t>
    </dgm:pt>
    <dgm:pt modelId="{6FE47A2F-2748-4A73-8C5A-23B391643C98}" cxnId="{DCFAA7EC-1CF4-4B0B-94F5-008DCE71C0D8}" type="parTrans">
      <dgm:prSet/>
      <dgm:spPr/>
      <dgm:t>
        <a:bodyPr/>
        <a:lstStyle/>
        <a:p>
          <a:endParaRPr lang="ru-RU"/>
        </a:p>
      </dgm:t>
    </dgm:pt>
    <dgm:pt modelId="{AEFEC9FF-BC01-4A32-8B60-DDC912A95B54}" cxnId="{DCFAA7EC-1CF4-4B0B-94F5-008DCE71C0D8}" type="sibTrans">
      <dgm:prSet/>
      <dgm:spPr/>
      <dgm:t>
        <a:bodyPr/>
        <a:lstStyle/>
        <a:p>
          <a:endParaRPr lang="ru-RU"/>
        </a:p>
      </dgm:t>
    </dgm:pt>
    <dgm:pt modelId="{76F665FF-20A1-4284-AFDF-793C5C1C4A58}">
      <dgm:prSet phldrT="[Текст]" custT="1"/>
      <dgm:spPr/>
      <dgm:t>
        <a:bodyPr/>
        <a:lstStyle/>
        <a:p>
          <a:pPr algn="ctr"/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Совершенствование речи как средства общения 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B40946-BEFD-445E-8995-50CD1796E72D}" cxnId="{BEB813F0-B314-46B8-93E4-CDCCD67F4577}" type="parTrans">
      <dgm:prSet/>
      <dgm:spPr/>
      <dgm:t>
        <a:bodyPr/>
        <a:lstStyle/>
        <a:p>
          <a:endParaRPr lang="ru-RU"/>
        </a:p>
      </dgm:t>
    </dgm:pt>
    <dgm:pt modelId="{53E7B791-4BDB-42D9-A68D-F9F755DF7801}" cxnId="{BEB813F0-B314-46B8-93E4-CDCCD67F4577}" type="sibTrans">
      <dgm:prSet/>
      <dgm:spPr/>
      <dgm:t>
        <a:bodyPr/>
        <a:lstStyle/>
        <a:p>
          <a:endParaRPr lang="ru-RU"/>
        </a:p>
      </dgm:t>
    </dgm:pt>
    <dgm:pt modelId="{11C6A892-400F-4D4E-A125-64F07DA6344D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89CF0419-8864-46E0-BE2A-0B48FCEF1E4D}" cxnId="{4686CCD4-F257-4F3F-A3EE-80F828DC8E84}" type="parTrans">
      <dgm:prSet/>
      <dgm:spPr/>
      <dgm:t>
        <a:bodyPr/>
        <a:lstStyle/>
        <a:p>
          <a:endParaRPr lang="ru-RU"/>
        </a:p>
      </dgm:t>
    </dgm:pt>
    <dgm:pt modelId="{8064E4AD-0467-4106-9718-ADC882E218CE}" cxnId="{4686CCD4-F257-4F3F-A3EE-80F828DC8E84}" type="sibTrans">
      <dgm:prSet/>
      <dgm:spPr/>
      <dgm:t>
        <a:bodyPr/>
        <a:lstStyle/>
        <a:p>
          <a:endParaRPr lang="ru-RU"/>
        </a:p>
      </dgm:t>
    </dgm:pt>
    <dgm:pt modelId="{6B279B01-2722-4569-A11D-4AF326D0AC02}">
      <dgm:prSet phldrT="[Текст]" custT="1"/>
      <dgm:spPr/>
      <dgm:t>
        <a:bodyPr/>
        <a:lstStyle/>
        <a:p>
          <a:pPr algn="ctr"/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Целенаправленное формирование навыков самостоятельного рассказывания 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7B68EA-BD97-4160-95D0-C3A9A80264C8}" cxnId="{743E77F5-2BA6-415F-A698-B3B850F09FDF}" type="parTrans">
      <dgm:prSet/>
      <dgm:spPr/>
      <dgm:t>
        <a:bodyPr/>
        <a:lstStyle/>
        <a:p>
          <a:endParaRPr lang="ru-RU"/>
        </a:p>
      </dgm:t>
    </dgm:pt>
    <dgm:pt modelId="{DD9C38D5-CB32-414E-941E-DC50D0E2EB6F}" cxnId="{743E77F5-2BA6-415F-A698-B3B850F09FDF}" type="sibTrans">
      <dgm:prSet/>
      <dgm:spPr/>
      <dgm:t>
        <a:bodyPr/>
        <a:lstStyle/>
        <a:p>
          <a:endParaRPr lang="ru-RU"/>
        </a:p>
      </dgm:t>
    </dgm:pt>
    <dgm:pt modelId="{16026778-A265-4F97-9D23-5524A22EFBA6}">
      <dgm:prSet phldrT="[Текст]" custT="1"/>
      <dgm:spPr/>
      <dgm:t>
        <a:bodyPr/>
        <a:lstStyle/>
        <a:p>
          <a:r>
            <a:rPr lang="ru-RU" sz="2800" dirty="0" smtClean="0"/>
            <a:t>3</a:t>
          </a:r>
          <a:endParaRPr lang="ru-RU" sz="2800" dirty="0"/>
        </a:p>
      </dgm:t>
    </dgm:pt>
    <dgm:pt modelId="{5385C9F0-395F-40FA-8DD3-6169CC05CA5A}" cxnId="{58F32799-7F6D-49F0-93B3-EB7A730921EA}" type="parTrans">
      <dgm:prSet/>
      <dgm:spPr/>
      <dgm:t>
        <a:bodyPr/>
        <a:lstStyle/>
        <a:p>
          <a:endParaRPr lang="ru-RU"/>
        </a:p>
      </dgm:t>
    </dgm:pt>
    <dgm:pt modelId="{2B52E86A-8006-436F-B774-72B5AAD9BCB9}" cxnId="{58F32799-7F6D-49F0-93B3-EB7A730921EA}" type="sibTrans">
      <dgm:prSet/>
      <dgm:spPr/>
      <dgm:t>
        <a:bodyPr/>
        <a:lstStyle/>
        <a:p>
          <a:endParaRPr lang="ru-RU"/>
        </a:p>
      </dgm:t>
    </dgm:pt>
    <dgm:pt modelId="{BC99BAB9-BE22-4E7F-A7E8-6CDBC72BD291}">
      <dgm:prSet custT="1"/>
      <dgm:spPr/>
      <dgm:t>
        <a:bodyPr/>
        <a:lstStyle/>
        <a:p>
          <a:pPr algn="ctr"/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индивидуального «авторского речевого пространства» каждого ребёнка 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728EC5-8281-4ECB-ADA1-6202FFCDFE60}" cxnId="{CBD91C0C-B7E6-47EA-B5F2-87059810B539}" type="sibTrans">
      <dgm:prSet/>
      <dgm:spPr/>
      <dgm:t>
        <a:bodyPr/>
        <a:lstStyle/>
        <a:p>
          <a:endParaRPr lang="ru-RU"/>
        </a:p>
      </dgm:t>
    </dgm:pt>
    <dgm:pt modelId="{E792B434-1201-48DC-A9BF-9EF8A7E6E612}" cxnId="{CBD91C0C-B7E6-47EA-B5F2-87059810B539}" type="parTrans">
      <dgm:prSet/>
      <dgm:spPr/>
      <dgm:t>
        <a:bodyPr/>
        <a:lstStyle/>
        <a:p>
          <a:endParaRPr lang="ru-RU"/>
        </a:p>
      </dgm:t>
    </dgm:pt>
    <dgm:pt modelId="{72F09E30-FCAE-4E07-9C63-E7D8E07A54C5}" type="pres">
      <dgm:prSet presAssocID="{C8293A01-B8DC-4009-8F00-19361E47409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A1F9A4-A362-4320-BF2E-00A5B9967869}" type="pres">
      <dgm:prSet presAssocID="{E9C015B9-1DDB-407A-BCA9-D4C32F3A63A0}" presName="composite" presStyleCnt="0"/>
      <dgm:spPr/>
    </dgm:pt>
    <dgm:pt modelId="{D5D3FDC0-7E12-486B-960D-41D0D5060390}" type="pres">
      <dgm:prSet presAssocID="{E9C015B9-1DDB-407A-BCA9-D4C32F3A63A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C472B7-AAD6-4AF5-9722-CE557CCFC794}" type="pres">
      <dgm:prSet presAssocID="{E9C015B9-1DDB-407A-BCA9-D4C32F3A63A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C074B4-7018-44B1-94CB-9F0E1AA7B637}" type="pres">
      <dgm:prSet presAssocID="{AEFEC9FF-BC01-4A32-8B60-DDC912A95B54}" presName="sp" presStyleCnt="0"/>
      <dgm:spPr/>
    </dgm:pt>
    <dgm:pt modelId="{2B010B3C-CF38-4752-891F-09634A23573C}" type="pres">
      <dgm:prSet presAssocID="{11C6A892-400F-4D4E-A125-64F07DA6344D}" presName="composite" presStyleCnt="0"/>
      <dgm:spPr/>
    </dgm:pt>
    <dgm:pt modelId="{D27D0107-9703-4E1A-910C-3C068E80A525}" type="pres">
      <dgm:prSet presAssocID="{11C6A892-400F-4D4E-A125-64F07DA6344D}" presName="parentText" presStyleLbl="alignNode1" presStyleIdx="1" presStyleCnt="3" custLinFactNeighborX="-7539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74AC1F-F7A5-493F-875C-6056EEE8DB3F}" type="pres">
      <dgm:prSet presAssocID="{11C6A892-400F-4D4E-A125-64F07DA6344D}" presName="descendantText" presStyleLbl="alignAcc1" presStyleIdx="1" presStyleCnt="3" custScaleY="100000" custLinFactNeighborX="-558" custLinFactNeighborY="64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E350BD-8779-4FC6-967A-7E41CC6F7820}" type="pres">
      <dgm:prSet presAssocID="{8064E4AD-0467-4106-9718-ADC882E218CE}" presName="sp" presStyleCnt="0"/>
      <dgm:spPr/>
    </dgm:pt>
    <dgm:pt modelId="{09CEF514-11F8-4E49-B933-2CE4E480EEBB}" type="pres">
      <dgm:prSet presAssocID="{16026778-A265-4F97-9D23-5524A22EFBA6}" presName="composite" presStyleCnt="0"/>
      <dgm:spPr/>
    </dgm:pt>
    <dgm:pt modelId="{36D3E8CC-D144-45C3-986E-53E37B4763BB}" type="pres">
      <dgm:prSet presAssocID="{16026778-A265-4F97-9D23-5524A22EFBA6}" presName="parentText" presStyleLbl="alignNode1" presStyleIdx="2" presStyleCnt="3" custLinFactNeighborX="-6963" custLinFactNeighborY="-17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B1B1E-B30B-4DA0-9DF2-ED3BF8586C88}" type="pres">
      <dgm:prSet presAssocID="{16026778-A265-4F97-9D23-5524A22EFBA6}" presName="descendantText" presStyleLbl="alignAcc1" presStyleIdx="2" presStyleCnt="3" custScaleY="1130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FAA7EC-1CF4-4B0B-94F5-008DCE71C0D8}" srcId="{C8293A01-B8DC-4009-8F00-19361E47409D}" destId="{E9C015B9-1DDB-407A-BCA9-D4C32F3A63A0}" srcOrd="0" destOrd="0" parTransId="{6FE47A2F-2748-4A73-8C5A-23B391643C98}" sibTransId="{AEFEC9FF-BC01-4A32-8B60-DDC912A95B54}"/>
    <dgm:cxn modelId="{58F32799-7F6D-49F0-93B3-EB7A730921EA}" srcId="{C8293A01-B8DC-4009-8F00-19361E47409D}" destId="{16026778-A265-4F97-9D23-5524A22EFBA6}" srcOrd="2" destOrd="0" parTransId="{5385C9F0-395F-40FA-8DD3-6169CC05CA5A}" sibTransId="{2B52E86A-8006-436F-B774-72B5AAD9BCB9}"/>
    <dgm:cxn modelId="{CBD91C0C-B7E6-47EA-B5F2-87059810B539}" srcId="{16026778-A265-4F97-9D23-5524A22EFBA6}" destId="{BC99BAB9-BE22-4E7F-A7E8-6CDBC72BD291}" srcOrd="0" destOrd="0" parTransId="{E792B434-1201-48DC-A9BF-9EF8A7E6E612}" sibTransId="{93728EC5-8281-4ECB-ADA1-6202FFCDFE60}"/>
    <dgm:cxn modelId="{36F0FB08-8C93-4A4C-9BC6-27110180E88E}" type="presOf" srcId="{11C6A892-400F-4D4E-A125-64F07DA6344D}" destId="{D27D0107-9703-4E1A-910C-3C068E80A525}" srcOrd="0" destOrd="0" presId="urn:microsoft.com/office/officeart/2005/8/layout/chevron2"/>
    <dgm:cxn modelId="{4686CCD4-F257-4F3F-A3EE-80F828DC8E84}" srcId="{C8293A01-B8DC-4009-8F00-19361E47409D}" destId="{11C6A892-400F-4D4E-A125-64F07DA6344D}" srcOrd="1" destOrd="0" parTransId="{89CF0419-8864-46E0-BE2A-0B48FCEF1E4D}" sibTransId="{8064E4AD-0467-4106-9718-ADC882E218CE}"/>
    <dgm:cxn modelId="{E0BDFC82-CF37-4CBA-9BB5-76B5DCFBB59A}" type="presOf" srcId="{16026778-A265-4F97-9D23-5524A22EFBA6}" destId="{36D3E8CC-D144-45C3-986E-53E37B4763BB}" srcOrd="0" destOrd="0" presId="urn:microsoft.com/office/officeart/2005/8/layout/chevron2"/>
    <dgm:cxn modelId="{77A21F4E-D343-46E9-861E-448031D5F511}" type="presOf" srcId="{BC99BAB9-BE22-4E7F-A7E8-6CDBC72BD291}" destId="{B14B1B1E-B30B-4DA0-9DF2-ED3BF8586C88}" srcOrd="0" destOrd="0" presId="urn:microsoft.com/office/officeart/2005/8/layout/chevron2"/>
    <dgm:cxn modelId="{743E77F5-2BA6-415F-A698-B3B850F09FDF}" srcId="{11C6A892-400F-4D4E-A125-64F07DA6344D}" destId="{6B279B01-2722-4569-A11D-4AF326D0AC02}" srcOrd="0" destOrd="0" parTransId="{8A7B68EA-BD97-4160-95D0-C3A9A80264C8}" sibTransId="{DD9C38D5-CB32-414E-941E-DC50D0E2EB6F}"/>
    <dgm:cxn modelId="{EE85CCAF-C88A-4A89-8970-C3200D318C17}" type="presOf" srcId="{E9C015B9-1DDB-407A-BCA9-D4C32F3A63A0}" destId="{D5D3FDC0-7E12-486B-960D-41D0D5060390}" srcOrd="0" destOrd="0" presId="urn:microsoft.com/office/officeart/2005/8/layout/chevron2"/>
    <dgm:cxn modelId="{80DD6094-18C4-4EF9-A70E-02994DA25FEF}" type="presOf" srcId="{6B279B01-2722-4569-A11D-4AF326D0AC02}" destId="{4D74AC1F-F7A5-493F-875C-6056EEE8DB3F}" srcOrd="0" destOrd="0" presId="urn:microsoft.com/office/officeart/2005/8/layout/chevron2"/>
    <dgm:cxn modelId="{C8C9D1B9-A474-4FB0-8045-08880F2E29DD}" type="presOf" srcId="{C8293A01-B8DC-4009-8F00-19361E47409D}" destId="{72F09E30-FCAE-4E07-9C63-E7D8E07A54C5}" srcOrd="0" destOrd="0" presId="urn:microsoft.com/office/officeart/2005/8/layout/chevron2"/>
    <dgm:cxn modelId="{8C6D4B45-EE47-4ED9-90E3-CEDA13A8431F}" type="presOf" srcId="{76F665FF-20A1-4284-AFDF-793C5C1C4A58}" destId="{EDC472B7-AAD6-4AF5-9722-CE557CCFC794}" srcOrd="0" destOrd="0" presId="urn:microsoft.com/office/officeart/2005/8/layout/chevron2"/>
    <dgm:cxn modelId="{BEB813F0-B314-46B8-93E4-CDCCD67F4577}" srcId="{E9C015B9-1DDB-407A-BCA9-D4C32F3A63A0}" destId="{76F665FF-20A1-4284-AFDF-793C5C1C4A58}" srcOrd="0" destOrd="0" parTransId="{33B40946-BEFD-445E-8995-50CD1796E72D}" sibTransId="{53E7B791-4BDB-42D9-A68D-F9F755DF7801}"/>
    <dgm:cxn modelId="{7717FD81-9C7E-43E1-988A-78C79704BFC2}" type="presParOf" srcId="{72F09E30-FCAE-4E07-9C63-E7D8E07A54C5}" destId="{1AA1F9A4-A362-4320-BF2E-00A5B9967869}" srcOrd="0" destOrd="0" presId="urn:microsoft.com/office/officeart/2005/8/layout/chevron2"/>
    <dgm:cxn modelId="{A08983B3-E2A1-44FB-B1A2-C25937F3D44D}" type="presParOf" srcId="{1AA1F9A4-A362-4320-BF2E-00A5B9967869}" destId="{D5D3FDC0-7E12-486B-960D-41D0D5060390}" srcOrd="0" destOrd="0" presId="urn:microsoft.com/office/officeart/2005/8/layout/chevron2"/>
    <dgm:cxn modelId="{B51AFF59-75B1-4D5C-82C3-B6BFB9CB2F4E}" type="presParOf" srcId="{1AA1F9A4-A362-4320-BF2E-00A5B9967869}" destId="{EDC472B7-AAD6-4AF5-9722-CE557CCFC794}" srcOrd="1" destOrd="0" presId="urn:microsoft.com/office/officeart/2005/8/layout/chevron2"/>
    <dgm:cxn modelId="{27714273-EE39-438E-9E3F-0E0096EB4821}" type="presParOf" srcId="{72F09E30-FCAE-4E07-9C63-E7D8E07A54C5}" destId="{6CC074B4-7018-44B1-94CB-9F0E1AA7B637}" srcOrd="1" destOrd="0" presId="urn:microsoft.com/office/officeart/2005/8/layout/chevron2"/>
    <dgm:cxn modelId="{41242446-23E2-48FC-B90A-CF159E86FDC6}" type="presParOf" srcId="{72F09E30-FCAE-4E07-9C63-E7D8E07A54C5}" destId="{2B010B3C-CF38-4752-891F-09634A23573C}" srcOrd="2" destOrd="0" presId="urn:microsoft.com/office/officeart/2005/8/layout/chevron2"/>
    <dgm:cxn modelId="{D6383225-10CE-44E4-BFDC-16DCA4384A73}" type="presParOf" srcId="{2B010B3C-CF38-4752-891F-09634A23573C}" destId="{D27D0107-9703-4E1A-910C-3C068E80A525}" srcOrd="0" destOrd="0" presId="urn:microsoft.com/office/officeart/2005/8/layout/chevron2"/>
    <dgm:cxn modelId="{DB6BCD31-31F1-4AD5-B43A-D4D83D069A6C}" type="presParOf" srcId="{2B010B3C-CF38-4752-891F-09634A23573C}" destId="{4D74AC1F-F7A5-493F-875C-6056EEE8DB3F}" srcOrd="1" destOrd="0" presId="urn:microsoft.com/office/officeart/2005/8/layout/chevron2"/>
    <dgm:cxn modelId="{C930CC82-EABC-4A98-8371-558BA590E355}" type="presParOf" srcId="{72F09E30-FCAE-4E07-9C63-E7D8E07A54C5}" destId="{4FE350BD-8779-4FC6-967A-7E41CC6F7820}" srcOrd="3" destOrd="0" presId="urn:microsoft.com/office/officeart/2005/8/layout/chevron2"/>
    <dgm:cxn modelId="{7AF561AB-B3A9-4458-9233-E4FD5C82B6B0}" type="presParOf" srcId="{72F09E30-FCAE-4E07-9C63-E7D8E07A54C5}" destId="{09CEF514-11F8-4E49-B933-2CE4E480EEBB}" srcOrd="4" destOrd="0" presId="urn:microsoft.com/office/officeart/2005/8/layout/chevron2"/>
    <dgm:cxn modelId="{2F85A4FB-F8EF-4E6E-B35A-9A5B8800AECC}" type="presParOf" srcId="{09CEF514-11F8-4E49-B933-2CE4E480EEBB}" destId="{36D3E8CC-D144-45C3-986E-53E37B4763BB}" srcOrd="0" destOrd="0" presId="urn:microsoft.com/office/officeart/2005/8/layout/chevron2"/>
    <dgm:cxn modelId="{7BC57137-50F6-45EF-99A7-5A5F1534E2B4}" type="presParOf" srcId="{09CEF514-11F8-4E49-B933-2CE4E480EEBB}" destId="{B14B1B1E-B30B-4DA0-9DF2-ED3BF8586C8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A629E8-0066-41DF-97B7-B9A25FBF4F89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0C5B77-E556-4776-9E77-9B08BDE181B6}">
      <dgm:prSet phldrT="[Текст]" custT="1"/>
      <dgm:spPr/>
      <dgm:t>
        <a:bodyPr/>
        <a:lstStyle/>
        <a:p>
          <a:r>
            <a: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выделяют две стороны развития словаря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FC8BF1-E51D-46FA-A429-4EC2461FB379}" cxnId="{5DB18814-7B28-41ED-8198-9E069C798309}" type="parTrans">
      <dgm:prSet/>
      <dgm:spPr/>
      <dgm:t>
        <a:bodyPr/>
        <a:lstStyle/>
        <a:p>
          <a:endParaRPr lang="ru-RU"/>
        </a:p>
      </dgm:t>
    </dgm:pt>
    <dgm:pt modelId="{10F171A9-3B2A-4D71-8787-C6C7C804E21A}" cxnId="{5DB18814-7B28-41ED-8198-9E069C798309}" type="sibTrans">
      <dgm:prSet/>
      <dgm:spPr/>
      <dgm:t>
        <a:bodyPr/>
        <a:lstStyle/>
        <a:p>
          <a:endParaRPr lang="ru-RU"/>
        </a:p>
      </dgm:t>
    </dgm:pt>
    <dgm:pt modelId="{70896029-169A-402C-99F3-414040745AC0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1) количественный рост 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42F126-E2F9-4105-95D3-16B17DDCFCA9}" cxnId="{A81CE71F-A994-4945-93CF-53FF157EDCE4}" type="parTrans">
      <dgm:prSet/>
      <dgm:spPr/>
      <dgm:t>
        <a:bodyPr/>
        <a:lstStyle/>
        <a:p>
          <a:endParaRPr lang="ru-RU"/>
        </a:p>
      </dgm:t>
    </dgm:pt>
    <dgm:pt modelId="{3BAEE6CF-F0DD-47AC-BADA-77195DEE07F5}" cxnId="{A81CE71F-A994-4945-93CF-53FF157EDCE4}" type="sibTrans">
      <dgm:prSet/>
      <dgm:spPr/>
      <dgm:t>
        <a:bodyPr/>
        <a:lstStyle/>
        <a:p>
          <a:endParaRPr lang="ru-RU"/>
        </a:p>
      </dgm:t>
    </dgm:pt>
    <dgm:pt modelId="{5B66069B-5827-4D80-B022-D452203987DC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2) качественное развитие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6DE0F4-3C3A-493E-AB48-A586600CFF9A}" cxnId="{8F170262-2A7D-4319-97AE-5A9E50843EEE}" type="parTrans">
      <dgm:prSet/>
      <dgm:spPr/>
      <dgm:t>
        <a:bodyPr/>
        <a:lstStyle/>
        <a:p>
          <a:endParaRPr lang="ru-RU"/>
        </a:p>
      </dgm:t>
    </dgm:pt>
    <dgm:pt modelId="{422A9A0E-732A-4494-B32D-B64EDA9B2DAA}" cxnId="{8F170262-2A7D-4319-97AE-5A9E50843EEE}" type="sibTrans">
      <dgm:prSet/>
      <dgm:spPr/>
      <dgm:t>
        <a:bodyPr/>
        <a:lstStyle/>
        <a:p>
          <a:endParaRPr lang="ru-RU"/>
        </a:p>
      </dgm:t>
    </dgm:pt>
    <dgm:pt modelId="{E60135A1-07CA-40DC-ABE3-B9F1E8F2D179}">
      <dgm:prSet/>
      <dgm:spPr/>
      <dgm:t>
        <a:bodyPr/>
        <a:lstStyle/>
        <a:p>
          <a:endParaRPr lang="ru-RU"/>
        </a:p>
      </dgm:t>
    </dgm:pt>
    <dgm:pt modelId="{2CBAED36-0100-479F-A8C3-F51BD02621BF}" cxnId="{0FB270DC-60AE-41D7-A840-A7CD8CB71F5A}" type="parTrans">
      <dgm:prSet/>
      <dgm:spPr/>
      <dgm:t>
        <a:bodyPr/>
        <a:lstStyle/>
        <a:p>
          <a:endParaRPr lang="ru-RU"/>
        </a:p>
      </dgm:t>
    </dgm:pt>
    <dgm:pt modelId="{0A329982-D4CC-4C97-B2C3-FE15D2FE18BA}" cxnId="{0FB270DC-60AE-41D7-A840-A7CD8CB71F5A}" type="sibTrans">
      <dgm:prSet/>
      <dgm:spPr/>
      <dgm:t>
        <a:bodyPr/>
        <a:lstStyle/>
        <a:p>
          <a:endParaRPr lang="ru-RU"/>
        </a:p>
      </dgm:t>
    </dgm:pt>
    <dgm:pt modelId="{24B85B5D-0762-4AEE-BC8A-EDB51B42734C}" type="pres">
      <dgm:prSet presAssocID="{05A629E8-0066-41DF-97B7-B9A25FBF4F8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FB2127-FC1B-4E0E-8E9E-6DF521762A6D}" type="pres">
      <dgm:prSet presAssocID="{E30C5B77-E556-4776-9E77-9B08BDE181B6}" presName="centerShape" presStyleLbl="node0" presStyleIdx="0" presStyleCnt="1" custScaleX="141157" custScaleY="89018" custLinFactNeighborX="-584" custLinFactNeighborY="9145"/>
      <dgm:spPr/>
      <dgm:t>
        <a:bodyPr/>
        <a:lstStyle/>
        <a:p>
          <a:endParaRPr lang="ru-RU"/>
        </a:p>
      </dgm:t>
    </dgm:pt>
    <dgm:pt modelId="{4BAB57CE-DBC6-407F-B789-22964CA2A330}" type="pres">
      <dgm:prSet presAssocID="{C342F126-E2F9-4105-95D3-16B17DDCFCA9}" presName="parTrans" presStyleLbl="bgSibTrans2D1" presStyleIdx="0" presStyleCnt="2"/>
      <dgm:spPr/>
      <dgm:t>
        <a:bodyPr/>
        <a:lstStyle/>
        <a:p>
          <a:endParaRPr lang="ru-RU"/>
        </a:p>
      </dgm:t>
    </dgm:pt>
    <dgm:pt modelId="{80E202CF-5024-4192-969A-872D26B644F3}" type="pres">
      <dgm:prSet presAssocID="{70896029-169A-402C-99F3-414040745AC0}" presName="node" presStyleLbl="node1" presStyleIdx="0" presStyleCnt="2" custScaleX="165220" custRadScaleRad="102924" custRadScaleInc="161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FAAAB0-0B27-4EF1-BB80-497BE3951478}" type="pres">
      <dgm:prSet presAssocID="{236DE0F4-3C3A-493E-AB48-A586600CFF9A}" presName="parTrans" presStyleLbl="bgSibTrans2D1" presStyleIdx="1" presStyleCnt="2"/>
      <dgm:spPr/>
      <dgm:t>
        <a:bodyPr/>
        <a:lstStyle/>
        <a:p>
          <a:endParaRPr lang="ru-RU"/>
        </a:p>
      </dgm:t>
    </dgm:pt>
    <dgm:pt modelId="{4C92909A-5999-478A-A1AC-F10D203E5EBC}" type="pres">
      <dgm:prSet presAssocID="{5B66069B-5827-4D80-B022-D452203987DC}" presName="node" presStyleLbl="node1" presStyleIdx="1" presStyleCnt="2" custScaleX="169940" custRadScaleRad="81431" custRadScaleInc="-150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BCF6EB-5E81-4B48-BCC5-700B6C810729}" type="presOf" srcId="{C342F126-E2F9-4105-95D3-16B17DDCFCA9}" destId="{4BAB57CE-DBC6-407F-B789-22964CA2A330}" srcOrd="0" destOrd="0" presId="urn:microsoft.com/office/officeart/2005/8/layout/radial4"/>
    <dgm:cxn modelId="{5DB18814-7B28-41ED-8198-9E069C798309}" srcId="{05A629E8-0066-41DF-97B7-B9A25FBF4F89}" destId="{E30C5B77-E556-4776-9E77-9B08BDE181B6}" srcOrd="0" destOrd="0" parTransId="{6BFC8BF1-E51D-46FA-A429-4EC2461FB379}" sibTransId="{10F171A9-3B2A-4D71-8787-C6C7C804E21A}"/>
    <dgm:cxn modelId="{6FFCEB96-F63C-43CB-B3AF-98717F08675E}" type="presOf" srcId="{E30C5B77-E556-4776-9E77-9B08BDE181B6}" destId="{DDFB2127-FC1B-4E0E-8E9E-6DF521762A6D}" srcOrd="0" destOrd="0" presId="urn:microsoft.com/office/officeart/2005/8/layout/radial4"/>
    <dgm:cxn modelId="{0437424E-C8DF-4733-A87E-A00207B07E82}" type="presOf" srcId="{236DE0F4-3C3A-493E-AB48-A586600CFF9A}" destId="{A7FAAAB0-0B27-4EF1-BB80-497BE3951478}" srcOrd="0" destOrd="0" presId="urn:microsoft.com/office/officeart/2005/8/layout/radial4"/>
    <dgm:cxn modelId="{8F170262-2A7D-4319-97AE-5A9E50843EEE}" srcId="{E30C5B77-E556-4776-9E77-9B08BDE181B6}" destId="{5B66069B-5827-4D80-B022-D452203987DC}" srcOrd="1" destOrd="0" parTransId="{236DE0F4-3C3A-493E-AB48-A586600CFF9A}" sibTransId="{422A9A0E-732A-4494-B32D-B64EDA9B2DAA}"/>
    <dgm:cxn modelId="{0FB270DC-60AE-41D7-A840-A7CD8CB71F5A}" srcId="{05A629E8-0066-41DF-97B7-B9A25FBF4F89}" destId="{E60135A1-07CA-40DC-ABE3-B9F1E8F2D179}" srcOrd="1" destOrd="0" parTransId="{2CBAED36-0100-479F-A8C3-F51BD02621BF}" sibTransId="{0A329982-D4CC-4C97-B2C3-FE15D2FE18BA}"/>
    <dgm:cxn modelId="{6F4D3534-5BE4-4C3C-A95D-95559A34E1E2}" type="presOf" srcId="{5B66069B-5827-4D80-B022-D452203987DC}" destId="{4C92909A-5999-478A-A1AC-F10D203E5EBC}" srcOrd="0" destOrd="0" presId="urn:microsoft.com/office/officeart/2005/8/layout/radial4"/>
    <dgm:cxn modelId="{A81CE71F-A994-4945-93CF-53FF157EDCE4}" srcId="{E30C5B77-E556-4776-9E77-9B08BDE181B6}" destId="{70896029-169A-402C-99F3-414040745AC0}" srcOrd="0" destOrd="0" parTransId="{C342F126-E2F9-4105-95D3-16B17DDCFCA9}" sibTransId="{3BAEE6CF-F0DD-47AC-BADA-77195DEE07F5}"/>
    <dgm:cxn modelId="{7B64104B-8181-4E89-A65D-9813F3A74DB5}" type="presOf" srcId="{70896029-169A-402C-99F3-414040745AC0}" destId="{80E202CF-5024-4192-969A-872D26B644F3}" srcOrd="0" destOrd="0" presId="urn:microsoft.com/office/officeart/2005/8/layout/radial4"/>
    <dgm:cxn modelId="{B82AD739-69DB-4892-B599-64554FDE61F5}" type="presOf" srcId="{05A629E8-0066-41DF-97B7-B9A25FBF4F89}" destId="{24B85B5D-0762-4AEE-BC8A-EDB51B42734C}" srcOrd="0" destOrd="0" presId="urn:microsoft.com/office/officeart/2005/8/layout/radial4"/>
    <dgm:cxn modelId="{D98AF21A-E0AF-4615-9A83-ADE84753FBDA}" type="presParOf" srcId="{24B85B5D-0762-4AEE-BC8A-EDB51B42734C}" destId="{DDFB2127-FC1B-4E0E-8E9E-6DF521762A6D}" srcOrd="0" destOrd="0" presId="urn:microsoft.com/office/officeart/2005/8/layout/radial4"/>
    <dgm:cxn modelId="{42123B8D-1CEE-4913-9AFA-153F61AA2093}" type="presParOf" srcId="{24B85B5D-0762-4AEE-BC8A-EDB51B42734C}" destId="{4BAB57CE-DBC6-407F-B789-22964CA2A330}" srcOrd="1" destOrd="0" presId="urn:microsoft.com/office/officeart/2005/8/layout/radial4"/>
    <dgm:cxn modelId="{54C4EA56-1B90-444E-94DB-A2D17FE5255B}" type="presParOf" srcId="{24B85B5D-0762-4AEE-BC8A-EDB51B42734C}" destId="{80E202CF-5024-4192-969A-872D26B644F3}" srcOrd="2" destOrd="0" presId="urn:microsoft.com/office/officeart/2005/8/layout/radial4"/>
    <dgm:cxn modelId="{88CEC6E3-FEB9-4868-967F-8052C088D2CF}" type="presParOf" srcId="{24B85B5D-0762-4AEE-BC8A-EDB51B42734C}" destId="{A7FAAAB0-0B27-4EF1-BB80-497BE3951478}" srcOrd="3" destOrd="0" presId="urn:microsoft.com/office/officeart/2005/8/layout/radial4"/>
    <dgm:cxn modelId="{C7E9E14B-4F5C-4C7C-800F-2BA12F06BFC7}" type="presParOf" srcId="{24B85B5D-0762-4AEE-BC8A-EDB51B42734C}" destId="{4C92909A-5999-478A-A1AC-F10D203E5EBC}" srcOrd="4" destOrd="0" presId="urn:microsoft.com/office/officeart/2005/8/layout/radial4"/>
  </dgm:cxnLst>
  <dgm:bg>
    <a:solidFill>
      <a:schemeClr val="accent1">
        <a:lumMod val="20000"/>
        <a:lumOff val="80000"/>
      </a:schemeClr>
    </a:solidFill>
  </dgm:bg>
  <dgm:whole>
    <a:ln>
      <a:solidFill>
        <a:srgbClr val="00B0F0"/>
      </a:solidFill>
    </a:ln>
  </dgm:whole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293A01-B8DC-4009-8F00-19361E47409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C015B9-1DDB-407A-BCA9-D4C32F3A63A0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E47A2F-2748-4A73-8C5A-23B391643C98}" cxnId="{DCFAA7EC-1CF4-4B0B-94F5-008DCE71C0D8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FEC9FF-BC01-4A32-8B60-DDC912A95B54}" cxnId="{DCFAA7EC-1CF4-4B0B-94F5-008DCE71C0D8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F665FF-20A1-4284-AFDF-793C5C1C4A58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названий предметов, качеств, действий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B40946-BEFD-445E-8995-50CD1796E72D}" cxnId="{BEB813F0-B314-46B8-93E4-CDCCD67F4577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E7B791-4BDB-42D9-A68D-F9F755DF7801}" cxnId="{BEB813F0-B314-46B8-93E4-CDCCD67F4577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C6A892-400F-4D4E-A125-64F07DA6344D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CF0419-8864-46E0-BE2A-0B48FCEF1E4D}" cxnId="{4686CCD4-F257-4F3F-A3EE-80F828DC8E84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64E4AD-0467-4106-9718-ADC882E218CE}" cxnId="{4686CCD4-F257-4F3F-A3EE-80F828DC8E84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279B01-2722-4569-A11D-4AF326D0AC02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активизации словаря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7B68EA-BD97-4160-95D0-C3A9A80264C8}" cxnId="{743E77F5-2BA6-415F-A698-B3B850F09FDF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9C38D5-CB32-414E-941E-DC50D0E2EB6F}" cxnId="{743E77F5-2BA6-415F-A698-B3B850F09FDF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026778-A265-4F97-9D23-5524A22EFBA6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85C9F0-395F-40FA-8DD3-6169CC05CA5A}" cxnId="{58F32799-7F6D-49F0-93B3-EB7A730921EA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52E86A-8006-436F-B774-72B5AAD9BCB9}" cxnId="{58F32799-7F6D-49F0-93B3-EB7A730921EA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99BAB9-BE22-4E7F-A7E8-6CDBC72BD291}">
      <dgm:prSet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употребления наиболее подходящих по смыслу слов при обозначении признаков и качеств предметов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728EC5-8281-4ECB-ADA1-6202FFCDFE60}" cxnId="{CBD91C0C-B7E6-47EA-B5F2-87059810B539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92B434-1201-48DC-A9BF-9EF8A7E6E612}" cxnId="{CBD91C0C-B7E6-47EA-B5F2-87059810B539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CCBA46-2B1F-4186-A68D-0452943856C9}">
      <dgm:prSet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A46964-F150-4F55-961E-E4B4FAAC52B8}" cxnId="{DE24EFC4-7434-4262-A130-54A5853883D4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9532D9-45F1-46D5-985B-7C329111D13B}" cxnId="{DE24EFC4-7434-4262-A130-54A5853883D4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678472-B796-4DE9-B029-F242300C4856}">
      <dgm:prSet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формирования умения подбирать слова с противоположным значением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036365-B267-4BF5-9BD1-6C2D179544E0}" cxnId="{9F973C92-BCB0-4990-948F-B60DC31646C7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9659E0-451E-47CC-9B12-3551D7436001}" cxnId="{9F973C92-BCB0-4990-948F-B60DC31646C7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A63092-37AF-46A9-AB02-58D3FA6923B6}">
      <dgm:prSet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0F0FC1-75EB-4051-A1FC-1536869A2FFD}" cxnId="{A3C19824-E211-434C-8D82-E207D2E9732D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215C7B-7ED9-43E9-8458-C284A97481D0}" cxnId="{A3C19824-E211-434C-8D82-E207D2E9732D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4BFBEB-B930-409D-B39F-DEA6ED7C970B}">
      <dgm:prSet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формирования умения подбирать слова со сходным значением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0C3B11-D8E3-41A7-888E-941D6902C186}" cxnId="{81AD03AD-7D9C-481D-8B13-8717C29E44F7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3592D8-A17F-415F-B079-D6E8F580890B}" cxnId="{81AD03AD-7D9C-481D-8B13-8717C29E44F7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9C7189-EBE0-466C-B1B2-899DBC914935}">
      <dgm:prSet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CA01EF-FCD1-4698-9261-5440DA6979DB}" cxnId="{BB5CE8EE-37E4-49CD-9BEC-EC2025217F04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1A1095-0F21-4529-8527-7D6B01838BE4}" cxnId="{BB5CE8EE-37E4-49CD-9BEC-EC2025217F04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CDB42F-9CBD-456C-9936-E1DADA0E3180}">
      <dgm:prSet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слов, обозначающих материал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7BF0D6-56E5-47FA-AE91-22987A140EB4}" cxnId="{1AE4D9C2-DECE-4F86-B548-6CC903441867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F18559-88EC-4A18-808F-B9B196605CA2}" cxnId="{1AE4D9C2-DECE-4F86-B548-6CC903441867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6D2F30-222E-4FEE-9BF9-8A43FBE37185}">
      <dgm:prSet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23AE96-28E1-4714-A8D8-A446C136B853}" cxnId="{13AEF6E5-DA3F-458B-9ED4-8BC3FB55315E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7B1A63-F6BB-44C3-B118-3E567CD9748D}" cxnId="{13AEF6E5-DA3F-458B-9ED4-8BC3FB55315E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C4A1AB-34D9-4554-92EB-810D0EA8AFA9}">
      <dgm:prSet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осмысливание образных выражений в загадках, объяснения смысла поговорок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A62CC0-5E1C-4D16-84A0-5F7D53182E45}" cxnId="{744F7B6D-25D1-4432-8910-0598D18928A5}" type="parTrans">
      <dgm:prSet/>
      <dgm:spPr/>
      <dgm:t>
        <a:bodyPr/>
        <a:lstStyle/>
        <a:p>
          <a:endParaRPr lang="ru-RU"/>
        </a:p>
      </dgm:t>
    </dgm:pt>
    <dgm:pt modelId="{42A2FFEF-88A7-4C97-935E-B616455B81C4}" cxnId="{744F7B6D-25D1-4432-8910-0598D18928A5}" type="sibTrans">
      <dgm:prSet/>
      <dgm:spPr/>
      <dgm:t>
        <a:bodyPr/>
        <a:lstStyle/>
        <a:p>
          <a:endParaRPr lang="ru-RU"/>
        </a:p>
      </dgm:t>
    </dgm:pt>
    <dgm:pt modelId="{72F09E30-FCAE-4E07-9C63-E7D8E07A54C5}" type="pres">
      <dgm:prSet presAssocID="{C8293A01-B8DC-4009-8F00-19361E47409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A1F9A4-A362-4320-BF2E-00A5B9967869}" type="pres">
      <dgm:prSet presAssocID="{E9C015B9-1DDB-407A-BCA9-D4C32F3A63A0}" presName="composite" presStyleCnt="0"/>
      <dgm:spPr/>
    </dgm:pt>
    <dgm:pt modelId="{D5D3FDC0-7E12-486B-960D-41D0D5060390}" type="pres">
      <dgm:prSet presAssocID="{E9C015B9-1DDB-407A-BCA9-D4C32F3A63A0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C472B7-AAD6-4AF5-9722-CE557CCFC794}" type="pres">
      <dgm:prSet presAssocID="{E9C015B9-1DDB-407A-BCA9-D4C32F3A63A0}" presName="descendantText" presStyleLbl="alignAcc1" presStyleIdx="0" presStyleCnt="7" custScaleX="103514" custLinFactNeighborX="3212" custLinFactNeighborY="17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C074B4-7018-44B1-94CB-9F0E1AA7B637}" type="pres">
      <dgm:prSet presAssocID="{AEFEC9FF-BC01-4A32-8B60-DDC912A95B54}" presName="sp" presStyleCnt="0"/>
      <dgm:spPr/>
    </dgm:pt>
    <dgm:pt modelId="{2B010B3C-CF38-4752-891F-09634A23573C}" type="pres">
      <dgm:prSet presAssocID="{11C6A892-400F-4D4E-A125-64F07DA6344D}" presName="composite" presStyleCnt="0"/>
      <dgm:spPr/>
    </dgm:pt>
    <dgm:pt modelId="{D27D0107-9703-4E1A-910C-3C068E80A525}" type="pres">
      <dgm:prSet presAssocID="{11C6A892-400F-4D4E-A125-64F07DA6344D}" presName="parentText" presStyleLbl="alignNode1" presStyleIdx="1" presStyleCnt="7" custLinFactNeighborX="-7539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74AC1F-F7A5-493F-875C-6056EEE8DB3F}" type="pres">
      <dgm:prSet presAssocID="{11C6A892-400F-4D4E-A125-64F07DA6344D}" presName="descendantText" presStyleLbl="alignAcc1" presStyleIdx="1" presStyleCnt="7" custScaleY="100000" custLinFactNeighborX="1105" custLinFactNeighborY="-144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E350BD-8779-4FC6-967A-7E41CC6F7820}" type="pres">
      <dgm:prSet presAssocID="{8064E4AD-0467-4106-9718-ADC882E218CE}" presName="sp" presStyleCnt="0"/>
      <dgm:spPr/>
    </dgm:pt>
    <dgm:pt modelId="{09CEF514-11F8-4E49-B933-2CE4E480EEBB}" type="pres">
      <dgm:prSet presAssocID="{16026778-A265-4F97-9D23-5524A22EFBA6}" presName="composite" presStyleCnt="0"/>
      <dgm:spPr/>
    </dgm:pt>
    <dgm:pt modelId="{36D3E8CC-D144-45C3-986E-53E37B4763BB}" type="pres">
      <dgm:prSet presAssocID="{16026778-A265-4F97-9D23-5524A22EFBA6}" presName="parentText" presStyleLbl="alignNode1" presStyleIdx="2" presStyleCnt="7" custLinFactNeighborX="-6963" custLinFactNeighborY="-17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B1B1E-B30B-4DA0-9DF2-ED3BF8586C88}" type="pres">
      <dgm:prSet presAssocID="{16026778-A265-4F97-9D23-5524A22EFBA6}" presName="descendantText" presStyleLbl="alignAcc1" presStyleIdx="2" presStyleCnt="7" custScaleY="113082" custLinFactNeighborY="-295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37472-FC91-4B26-BE60-186536939AE9}" type="pres">
      <dgm:prSet presAssocID="{2B52E86A-8006-436F-B774-72B5AAD9BCB9}" presName="sp" presStyleCnt="0"/>
      <dgm:spPr/>
    </dgm:pt>
    <dgm:pt modelId="{A4F38EAA-D1CF-4AEB-8C12-5C3C08CAC4D4}" type="pres">
      <dgm:prSet presAssocID="{70CCBA46-2B1F-4186-A68D-0452943856C9}" presName="composite" presStyleCnt="0"/>
      <dgm:spPr/>
    </dgm:pt>
    <dgm:pt modelId="{8709EF4D-3227-4566-8E33-43479239A340}" type="pres">
      <dgm:prSet presAssocID="{70CCBA46-2B1F-4186-A68D-0452943856C9}" presName="parentText" presStyleLbl="alignNode1" presStyleIdx="3" presStyleCnt="7" custScaleY="11308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38FD92-599B-4CE1-8574-F89486978DEC}" type="pres">
      <dgm:prSet presAssocID="{70CCBA46-2B1F-4186-A68D-0452943856C9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55ABD3-1D96-4410-87F9-AE4A02725BA8}" type="pres">
      <dgm:prSet presAssocID="{269532D9-45F1-46D5-985B-7C329111D13B}" presName="sp" presStyleCnt="0"/>
      <dgm:spPr/>
    </dgm:pt>
    <dgm:pt modelId="{770E71AE-E7EF-4065-98F8-706885E67492}" type="pres">
      <dgm:prSet presAssocID="{57A63092-37AF-46A9-AB02-58D3FA6923B6}" presName="composite" presStyleCnt="0"/>
      <dgm:spPr/>
    </dgm:pt>
    <dgm:pt modelId="{FEDA49F5-4982-4148-AB08-DFD791D7EBBB}" type="pres">
      <dgm:prSet presAssocID="{57A63092-37AF-46A9-AB02-58D3FA6923B6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F24133-B14B-4C7B-9BD1-5D340C02FCD6}" type="pres">
      <dgm:prSet presAssocID="{57A63092-37AF-46A9-AB02-58D3FA6923B6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FD2344-3F71-483B-A3B9-11A70F7D3E7B}" type="pres">
      <dgm:prSet presAssocID="{440F0FC1-75EB-4051-A1FC-1536869A2FFD}" presName="sp" presStyleCnt="0"/>
      <dgm:spPr/>
    </dgm:pt>
    <dgm:pt modelId="{23E8D110-FABF-4D85-BFB1-DC71711D49E4}" type="pres">
      <dgm:prSet presAssocID="{029C7189-EBE0-466C-B1B2-899DBC914935}" presName="composite" presStyleCnt="0"/>
      <dgm:spPr/>
    </dgm:pt>
    <dgm:pt modelId="{E58A6814-80FE-4B4C-9410-0FE6B83AFB6B}" type="pres">
      <dgm:prSet presAssocID="{029C7189-EBE0-466C-B1B2-899DBC914935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5ECC73-4024-493C-91D2-F1CED53EAE66}" type="pres">
      <dgm:prSet presAssocID="{029C7189-EBE0-466C-B1B2-899DBC914935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4F2B87-48CC-4628-973D-4AA21D19CE64}" type="pres">
      <dgm:prSet presAssocID="{1A1A1095-0F21-4529-8527-7D6B01838BE4}" presName="sp" presStyleCnt="0"/>
      <dgm:spPr/>
    </dgm:pt>
    <dgm:pt modelId="{644EB677-AE2E-4898-92A7-9A80C2F4474D}" type="pres">
      <dgm:prSet presAssocID="{116D2F30-222E-4FEE-9BF9-8A43FBE37185}" presName="composite" presStyleCnt="0"/>
      <dgm:spPr/>
    </dgm:pt>
    <dgm:pt modelId="{5D984394-7CA9-4A78-B9B0-4D1242C43FFE}" type="pres">
      <dgm:prSet presAssocID="{116D2F30-222E-4FEE-9BF9-8A43FBE37185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315B95-4BC6-43E9-AEC7-519ECE92D8CD}" type="pres">
      <dgm:prSet presAssocID="{116D2F30-222E-4FEE-9BF9-8A43FBE37185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FAA7EC-1CF4-4B0B-94F5-008DCE71C0D8}" srcId="{C8293A01-B8DC-4009-8F00-19361E47409D}" destId="{E9C015B9-1DDB-407A-BCA9-D4C32F3A63A0}" srcOrd="0" destOrd="0" parTransId="{6FE47A2F-2748-4A73-8C5A-23B391643C98}" sibTransId="{AEFEC9FF-BC01-4A32-8B60-DDC912A95B54}"/>
    <dgm:cxn modelId="{1AE4D9C2-DECE-4F86-B548-6CC903441867}" srcId="{029C7189-EBE0-466C-B1B2-899DBC914935}" destId="{54CDB42F-9CBD-456C-9936-E1DADA0E3180}" srcOrd="0" destOrd="0" parTransId="{BD7BF0D6-56E5-47FA-AE91-22987A140EB4}" sibTransId="{59F18559-88EC-4A18-808F-B9B196605CA2}"/>
    <dgm:cxn modelId="{A3F6DB89-6B17-4FBA-B999-4EDEC9F86F48}" type="presOf" srcId="{954BFBEB-B930-409D-B39F-DEA6ED7C970B}" destId="{9EF24133-B14B-4C7B-9BD1-5D340C02FCD6}" srcOrd="0" destOrd="0" presId="urn:microsoft.com/office/officeart/2005/8/layout/chevron2"/>
    <dgm:cxn modelId="{A2A16D1F-C6A9-484D-AEE5-978B11067F9B}" type="presOf" srcId="{4DC4A1AB-34D9-4554-92EB-810D0EA8AFA9}" destId="{35315B95-4BC6-43E9-AEC7-519ECE92D8CD}" srcOrd="0" destOrd="0" presId="urn:microsoft.com/office/officeart/2005/8/layout/chevron2"/>
    <dgm:cxn modelId="{DE24EFC4-7434-4262-A130-54A5853883D4}" srcId="{C8293A01-B8DC-4009-8F00-19361E47409D}" destId="{70CCBA46-2B1F-4186-A68D-0452943856C9}" srcOrd="3" destOrd="0" parTransId="{12A46964-F150-4F55-961E-E4B4FAAC52B8}" sibTransId="{269532D9-45F1-46D5-985B-7C329111D13B}"/>
    <dgm:cxn modelId="{7ECF3BED-D278-424B-8BC7-B3C492EECCD7}" type="presOf" srcId="{E9C015B9-1DDB-407A-BCA9-D4C32F3A63A0}" destId="{D5D3FDC0-7E12-486B-960D-41D0D5060390}" srcOrd="0" destOrd="0" presId="urn:microsoft.com/office/officeart/2005/8/layout/chevron2"/>
    <dgm:cxn modelId="{6B42EF0E-D3CA-480A-A423-4596A1CEDF6A}" type="presOf" srcId="{116D2F30-222E-4FEE-9BF9-8A43FBE37185}" destId="{5D984394-7CA9-4A78-B9B0-4D1242C43FFE}" srcOrd="0" destOrd="0" presId="urn:microsoft.com/office/officeart/2005/8/layout/chevron2"/>
    <dgm:cxn modelId="{13AEF6E5-DA3F-458B-9ED4-8BC3FB55315E}" srcId="{C8293A01-B8DC-4009-8F00-19361E47409D}" destId="{116D2F30-222E-4FEE-9BF9-8A43FBE37185}" srcOrd="6" destOrd="0" parTransId="{A023AE96-28E1-4714-A8D8-A446C136B853}" sibTransId="{357B1A63-F6BB-44C3-B118-3E567CD9748D}"/>
    <dgm:cxn modelId="{1A292A99-B588-4E29-93E6-0D224D876DCC}" type="presOf" srcId="{70CCBA46-2B1F-4186-A68D-0452943856C9}" destId="{8709EF4D-3227-4566-8E33-43479239A340}" srcOrd="0" destOrd="0" presId="urn:microsoft.com/office/officeart/2005/8/layout/chevron2"/>
    <dgm:cxn modelId="{B982AA95-B916-4AD5-9495-7B9DDB44DC1E}" type="presOf" srcId="{16026778-A265-4F97-9D23-5524A22EFBA6}" destId="{36D3E8CC-D144-45C3-986E-53E37B4763BB}" srcOrd="0" destOrd="0" presId="urn:microsoft.com/office/officeart/2005/8/layout/chevron2"/>
    <dgm:cxn modelId="{A3C19824-E211-434C-8D82-E207D2E9732D}" srcId="{C8293A01-B8DC-4009-8F00-19361E47409D}" destId="{57A63092-37AF-46A9-AB02-58D3FA6923B6}" srcOrd="4" destOrd="0" parTransId="{1F215C7B-7ED9-43E9-8458-C284A97481D0}" sibTransId="{440F0FC1-75EB-4051-A1FC-1536869A2FFD}"/>
    <dgm:cxn modelId="{CBD91C0C-B7E6-47EA-B5F2-87059810B539}" srcId="{16026778-A265-4F97-9D23-5524A22EFBA6}" destId="{BC99BAB9-BE22-4E7F-A7E8-6CDBC72BD291}" srcOrd="0" destOrd="0" parTransId="{E792B434-1201-48DC-A9BF-9EF8A7E6E612}" sibTransId="{93728EC5-8281-4ECB-ADA1-6202FFCDFE60}"/>
    <dgm:cxn modelId="{BB5CE8EE-37E4-49CD-9BEC-EC2025217F04}" srcId="{C8293A01-B8DC-4009-8F00-19361E47409D}" destId="{029C7189-EBE0-466C-B1B2-899DBC914935}" srcOrd="5" destOrd="0" parTransId="{DDCA01EF-FCD1-4698-9261-5440DA6979DB}" sibTransId="{1A1A1095-0F21-4529-8527-7D6B01838BE4}"/>
    <dgm:cxn modelId="{81AD03AD-7D9C-481D-8B13-8717C29E44F7}" srcId="{57A63092-37AF-46A9-AB02-58D3FA6923B6}" destId="{954BFBEB-B930-409D-B39F-DEA6ED7C970B}" srcOrd="0" destOrd="0" parTransId="{2E0C3B11-D8E3-41A7-888E-941D6902C186}" sibTransId="{273592D8-A17F-415F-B079-D6E8F580890B}"/>
    <dgm:cxn modelId="{C194B66E-856F-4AD0-B792-ECBD65F83D66}" type="presOf" srcId="{BC99BAB9-BE22-4E7F-A7E8-6CDBC72BD291}" destId="{B14B1B1E-B30B-4DA0-9DF2-ED3BF8586C88}" srcOrd="0" destOrd="0" presId="urn:microsoft.com/office/officeart/2005/8/layout/chevron2"/>
    <dgm:cxn modelId="{411D7CFB-9134-4430-A104-F65100597B55}" type="presOf" srcId="{6B279B01-2722-4569-A11D-4AF326D0AC02}" destId="{4D74AC1F-F7A5-493F-875C-6056EEE8DB3F}" srcOrd="0" destOrd="0" presId="urn:microsoft.com/office/officeart/2005/8/layout/chevron2"/>
    <dgm:cxn modelId="{58F32799-7F6D-49F0-93B3-EB7A730921EA}" srcId="{C8293A01-B8DC-4009-8F00-19361E47409D}" destId="{16026778-A265-4F97-9D23-5524A22EFBA6}" srcOrd="2" destOrd="0" parTransId="{5385C9F0-395F-40FA-8DD3-6169CC05CA5A}" sibTransId="{2B52E86A-8006-436F-B774-72B5AAD9BCB9}"/>
    <dgm:cxn modelId="{80D6E18F-989F-473E-990C-958EB76F08DD}" type="presOf" srcId="{57A63092-37AF-46A9-AB02-58D3FA6923B6}" destId="{FEDA49F5-4982-4148-AB08-DFD791D7EBBB}" srcOrd="0" destOrd="0" presId="urn:microsoft.com/office/officeart/2005/8/layout/chevron2"/>
    <dgm:cxn modelId="{72FE442F-449C-4F3A-84F3-91315077818C}" type="presOf" srcId="{029C7189-EBE0-466C-B1B2-899DBC914935}" destId="{E58A6814-80FE-4B4C-9410-0FE6B83AFB6B}" srcOrd="0" destOrd="0" presId="urn:microsoft.com/office/officeart/2005/8/layout/chevron2"/>
    <dgm:cxn modelId="{FA3A216C-6264-436B-9A37-9441960372DF}" type="presOf" srcId="{F5678472-B796-4DE9-B029-F242300C4856}" destId="{6038FD92-599B-4CE1-8574-F89486978DEC}" srcOrd="0" destOrd="0" presId="urn:microsoft.com/office/officeart/2005/8/layout/chevron2"/>
    <dgm:cxn modelId="{BDECC563-7F4A-42E6-8770-1AED45C4E5E0}" type="presOf" srcId="{C8293A01-B8DC-4009-8F00-19361E47409D}" destId="{72F09E30-FCAE-4E07-9C63-E7D8E07A54C5}" srcOrd="0" destOrd="0" presId="urn:microsoft.com/office/officeart/2005/8/layout/chevron2"/>
    <dgm:cxn modelId="{743E77F5-2BA6-415F-A698-B3B850F09FDF}" srcId="{11C6A892-400F-4D4E-A125-64F07DA6344D}" destId="{6B279B01-2722-4569-A11D-4AF326D0AC02}" srcOrd="0" destOrd="0" parTransId="{8A7B68EA-BD97-4160-95D0-C3A9A80264C8}" sibTransId="{DD9C38D5-CB32-414E-941E-DC50D0E2EB6F}"/>
    <dgm:cxn modelId="{BEB813F0-B314-46B8-93E4-CDCCD67F4577}" srcId="{E9C015B9-1DDB-407A-BCA9-D4C32F3A63A0}" destId="{76F665FF-20A1-4284-AFDF-793C5C1C4A58}" srcOrd="0" destOrd="0" parTransId="{33B40946-BEFD-445E-8995-50CD1796E72D}" sibTransId="{53E7B791-4BDB-42D9-A68D-F9F755DF7801}"/>
    <dgm:cxn modelId="{4686CCD4-F257-4F3F-A3EE-80F828DC8E84}" srcId="{C8293A01-B8DC-4009-8F00-19361E47409D}" destId="{11C6A892-400F-4D4E-A125-64F07DA6344D}" srcOrd="1" destOrd="0" parTransId="{89CF0419-8864-46E0-BE2A-0B48FCEF1E4D}" sibTransId="{8064E4AD-0467-4106-9718-ADC882E218CE}"/>
    <dgm:cxn modelId="{51C14C58-0CD0-4BD1-A617-9783B84A469D}" type="presOf" srcId="{11C6A892-400F-4D4E-A125-64F07DA6344D}" destId="{D27D0107-9703-4E1A-910C-3C068E80A525}" srcOrd="0" destOrd="0" presId="urn:microsoft.com/office/officeart/2005/8/layout/chevron2"/>
    <dgm:cxn modelId="{9F973C92-BCB0-4990-948F-B60DC31646C7}" srcId="{70CCBA46-2B1F-4186-A68D-0452943856C9}" destId="{F5678472-B796-4DE9-B029-F242300C4856}" srcOrd="0" destOrd="0" parTransId="{6A036365-B267-4BF5-9BD1-6C2D179544E0}" sibTransId="{389659E0-451E-47CC-9B12-3551D7436001}"/>
    <dgm:cxn modelId="{B260BE01-C6B5-42DF-A3D2-908D5FE5F997}" type="presOf" srcId="{54CDB42F-9CBD-456C-9936-E1DADA0E3180}" destId="{F05ECC73-4024-493C-91D2-F1CED53EAE66}" srcOrd="0" destOrd="0" presId="urn:microsoft.com/office/officeart/2005/8/layout/chevron2"/>
    <dgm:cxn modelId="{744F7B6D-25D1-4432-8910-0598D18928A5}" srcId="{116D2F30-222E-4FEE-9BF9-8A43FBE37185}" destId="{4DC4A1AB-34D9-4554-92EB-810D0EA8AFA9}" srcOrd="0" destOrd="0" parTransId="{3FA62CC0-5E1C-4D16-84A0-5F7D53182E45}" sibTransId="{42A2FFEF-88A7-4C97-935E-B616455B81C4}"/>
    <dgm:cxn modelId="{CB49FA70-975D-4582-AA21-4811125E8F20}" type="presOf" srcId="{76F665FF-20A1-4284-AFDF-793C5C1C4A58}" destId="{EDC472B7-AAD6-4AF5-9722-CE557CCFC794}" srcOrd="0" destOrd="0" presId="urn:microsoft.com/office/officeart/2005/8/layout/chevron2"/>
    <dgm:cxn modelId="{7C6925B8-192E-454D-9B32-10B3BAE75E09}" type="presParOf" srcId="{72F09E30-FCAE-4E07-9C63-E7D8E07A54C5}" destId="{1AA1F9A4-A362-4320-BF2E-00A5B9967869}" srcOrd="0" destOrd="0" presId="urn:microsoft.com/office/officeart/2005/8/layout/chevron2"/>
    <dgm:cxn modelId="{74AC713F-D374-43DD-BAF7-E6DA8B2746C0}" type="presParOf" srcId="{1AA1F9A4-A362-4320-BF2E-00A5B9967869}" destId="{D5D3FDC0-7E12-486B-960D-41D0D5060390}" srcOrd="0" destOrd="0" presId="urn:microsoft.com/office/officeart/2005/8/layout/chevron2"/>
    <dgm:cxn modelId="{A722BC30-D0C9-4989-9FA1-7D0D113129EB}" type="presParOf" srcId="{1AA1F9A4-A362-4320-BF2E-00A5B9967869}" destId="{EDC472B7-AAD6-4AF5-9722-CE557CCFC794}" srcOrd="1" destOrd="0" presId="urn:microsoft.com/office/officeart/2005/8/layout/chevron2"/>
    <dgm:cxn modelId="{20068266-9B94-41BA-9B85-DECF9F2D568A}" type="presParOf" srcId="{72F09E30-FCAE-4E07-9C63-E7D8E07A54C5}" destId="{6CC074B4-7018-44B1-94CB-9F0E1AA7B637}" srcOrd="1" destOrd="0" presId="urn:microsoft.com/office/officeart/2005/8/layout/chevron2"/>
    <dgm:cxn modelId="{E84D8FF1-5072-4604-B347-C64E7E4E0531}" type="presParOf" srcId="{72F09E30-FCAE-4E07-9C63-E7D8E07A54C5}" destId="{2B010B3C-CF38-4752-891F-09634A23573C}" srcOrd="2" destOrd="0" presId="urn:microsoft.com/office/officeart/2005/8/layout/chevron2"/>
    <dgm:cxn modelId="{078F6147-17C5-47C0-BC40-E84D7F7ED792}" type="presParOf" srcId="{2B010B3C-CF38-4752-891F-09634A23573C}" destId="{D27D0107-9703-4E1A-910C-3C068E80A525}" srcOrd="0" destOrd="0" presId="urn:microsoft.com/office/officeart/2005/8/layout/chevron2"/>
    <dgm:cxn modelId="{59F6AAFE-0A30-49C1-88F5-9FEC926F5E3D}" type="presParOf" srcId="{2B010B3C-CF38-4752-891F-09634A23573C}" destId="{4D74AC1F-F7A5-493F-875C-6056EEE8DB3F}" srcOrd="1" destOrd="0" presId="urn:microsoft.com/office/officeart/2005/8/layout/chevron2"/>
    <dgm:cxn modelId="{81BEF801-4B57-4E3F-805D-7C5823BB9AFA}" type="presParOf" srcId="{72F09E30-FCAE-4E07-9C63-E7D8E07A54C5}" destId="{4FE350BD-8779-4FC6-967A-7E41CC6F7820}" srcOrd="3" destOrd="0" presId="urn:microsoft.com/office/officeart/2005/8/layout/chevron2"/>
    <dgm:cxn modelId="{8ED73DBA-14E9-4219-8E44-389F6B8CE30D}" type="presParOf" srcId="{72F09E30-FCAE-4E07-9C63-E7D8E07A54C5}" destId="{09CEF514-11F8-4E49-B933-2CE4E480EEBB}" srcOrd="4" destOrd="0" presId="urn:microsoft.com/office/officeart/2005/8/layout/chevron2"/>
    <dgm:cxn modelId="{992E2498-199E-4D3B-ABB9-711D26484AD8}" type="presParOf" srcId="{09CEF514-11F8-4E49-B933-2CE4E480EEBB}" destId="{36D3E8CC-D144-45C3-986E-53E37B4763BB}" srcOrd="0" destOrd="0" presId="urn:microsoft.com/office/officeart/2005/8/layout/chevron2"/>
    <dgm:cxn modelId="{74EA583F-B7A9-4A42-95D1-C0978DDF806C}" type="presParOf" srcId="{09CEF514-11F8-4E49-B933-2CE4E480EEBB}" destId="{B14B1B1E-B30B-4DA0-9DF2-ED3BF8586C88}" srcOrd="1" destOrd="0" presId="urn:microsoft.com/office/officeart/2005/8/layout/chevron2"/>
    <dgm:cxn modelId="{5826CC90-304A-4F1F-A1AD-1117641D455C}" type="presParOf" srcId="{72F09E30-FCAE-4E07-9C63-E7D8E07A54C5}" destId="{E8437472-FC91-4B26-BE60-186536939AE9}" srcOrd="5" destOrd="0" presId="urn:microsoft.com/office/officeart/2005/8/layout/chevron2"/>
    <dgm:cxn modelId="{27CA541F-69EE-47FB-B239-80B29C516131}" type="presParOf" srcId="{72F09E30-FCAE-4E07-9C63-E7D8E07A54C5}" destId="{A4F38EAA-D1CF-4AEB-8C12-5C3C08CAC4D4}" srcOrd="6" destOrd="0" presId="urn:microsoft.com/office/officeart/2005/8/layout/chevron2"/>
    <dgm:cxn modelId="{D63F5BAD-DFC3-4396-9B20-E172A348E59B}" type="presParOf" srcId="{A4F38EAA-D1CF-4AEB-8C12-5C3C08CAC4D4}" destId="{8709EF4D-3227-4566-8E33-43479239A340}" srcOrd="0" destOrd="0" presId="urn:microsoft.com/office/officeart/2005/8/layout/chevron2"/>
    <dgm:cxn modelId="{386D11EF-2964-44EC-B0F2-50BB8727A238}" type="presParOf" srcId="{A4F38EAA-D1CF-4AEB-8C12-5C3C08CAC4D4}" destId="{6038FD92-599B-4CE1-8574-F89486978DEC}" srcOrd="1" destOrd="0" presId="urn:microsoft.com/office/officeart/2005/8/layout/chevron2"/>
    <dgm:cxn modelId="{2190FF0A-A18E-45EB-B0E9-B157D832B74B}" type="presParOf" srcId="{72F09E30-FCAE-4E07-9C63-E7D8E07A54C5}" destId="{DB55ABD3-1D96-4410-87F9-AE4A02725BA8}" srcOrd="7" destOrd="0" presId="urn:microsoft.com/office/officeart/2005/8/layout/chevron2"/>
    <dgm:cxn modelId="{2B085315-114A-49D1-87D5-FF50529C0ABD}" type="presParOf" srcId="{72F09E30-FCAE-4E07-9C63-E7D8E07A54C5}" destId="{770E71AE-E7EF-4065-98F8-706885E67492}" srcOrd="8" destOrd="0" presId="urn:microsoft.com/office/officeart/2005/8/layout/chevron2"/>
    <dgm:cxn modelId="{E294A935-66E8-4BD5-902B-9C3B26DF8228}" type="presParOf" srcId="{770E71AE-E7EF-4065-98F8-706885E67492}" destId="{FEDA49F5-4982-4148-AB08-DFD791D7EBBB}" srcOrd="0" destOrd="0" presId="urn:microsoft.com/office/officeart/2005/8/layout/chevron2"/>
    <dgm:cxn modelId="{8927FA6F-746E-45C4-B260-92E4B5DA9C24}" type="presParOf" srcId="{770E71AE-E7EF-4065-98F8-706885E67492}" destId="{9EF24133-B14B-4C7B-9BD1-5D340C02FCD6}" srcOrd="1" destOrd="0" presId="urn:microsoft.com/office/officeart/2005/8/layout/chevron2"/>
    <dgm:cxn modelId="{5DC376D9-38AA-4B50-A886-51B6C70849F9}" type="presParOf" srcId="{72F09E30-FCAE-4E07-9C63-E7D8E07A54C5}" destId="{11FD2344-3F71-483B-A3B9-11A70F7D3E7B}" srcOrd="9" destOrd="0" presId="urn:microsoft.com/office/officeart/2005/8/layout/chevron2"/>
    <dgm:cxn modelId="{9CECD3C9-C209-4EA3-BDC1-39121D84433C}" type="presParOf" srcId="{72F09E30-FCAE-4E07-9C63-E7D8E07A54C5}" destId="{23E8D110-FABF-4D85-BFB1-DC71711D49E4}" srcOrd="10" destOrd="0" presId="urn:microsoft.com/office/officeart/2005/8/layout/chevron2"/>
    <dgm:cxn modelId="{55B7D9F1-9443-4C62-A281-1EA2FE29C417}" type="presParOf" srcId="{23E8D110-FABF-4D85-BFB1-DC71711D49E4}" destId="{E58A6814-80FE-4B4C-9410-0FE6B83AFB6B}" srcOrd="0" destOrd="0" presId="urn:microsoft.com/office/officeart/2005/8/layout/chevron2"/>
    <dgm:cxn modelId="{DF7D4EFC-B6E8-428B-9833-E2860724FB64}" type="presParOf" srcId="{23E8D110-FABF-4D85-BFB1-DC71711D49E4}" destId="{F05ECC73-4024-493C-91D2-F1CED53EAE66}" srcOrd="1" destOrd="0" presId="urn:microsoft.com/office/officeart/2005/8/layout/chevron2"/>
    <dgm:cxn modelId="{5E453EA7-0FF4-4EEC-813B-A205497736CC}" type="presParOf" srcId="{72F09E30-FCAE-4E07-9C63-E7D8E07A54C5}" destId="{4F4F2B87-48CC-4628-973D-4AA21D19CE64}" srcOrd="11" destOrd="0" presId="urn:microsoft.com/office/officeart/2005/8/layout/chevron2"/>
    <dgm:cxn modelId="{0042F8B0-1912-4762-B2D8-B47004C8E3C5}" type="presParOf" srcId="{72F09E30-FCAE-4E07-9C63-E7D8E07A54C5}" destId="{644EB677-AE2E-4898-92A7-9A80C2F4474D}" srcOrd="12" destOrd="0" presId="urn:microsoft.com/office/officeart/2005/8/layout/chevron2"/>
    <dgm:cxn modelId="{188436A5-97FB-48AD-98B6-4C33448151F5}" type="presParOf" srcId="{644EB677-AE2E-4898-92A7-9A80C2F4474D}" destId="{5D984394-7CA9-4A78-B9B0-4D1242C43FFE}" srcOrd="0" destOrd="0" presId="urn:microsoft.com/office/officeart/2005/8/layout/chevron2"/>
    <dgm:cxn modelId="{D7B81F2C-8A56-4031-9368-A02E3B4DFB63}" type="presParOf" srcId="{644EB677-AE2E-4898-92A7-9A80C2F4474D}" destId="{35315B95-4BC6-43E9-AEC7-519ECE92D8C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8293A01-B8DC-4009-8F00-19361E47409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C015B9-1DDB-407A-BCA9-D4C32F3A63A0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E47A2F-2748-4A73-8C5A-23B391643C98}" cxnId="{DCFAA7EC-1CF4-4B0B-94F5-008DCE71C0D8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FEC9FF-BC01-4A32-8B60-DDC912A95B54}" cxnId="{DCFAA7EC-1CF4-4B0B-94F5-008DCE71C0D8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F665FF-20A1-4284-AFDF-793C5C1C4A58}">
      <dgm:prSet phldrT="[Текст]" custT="1"/>
      <dgm:spPr/>
      <dgm:t>
        <a:bodyPr/>
        <a:lstStyle/>
        <a:p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непосредственное восприятие, воссоздание и переживание образов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B40946-BEFD-445E-8995-50CD1796E72D}" cxnId="{BEB813F0-B314-46B8-93E4-CDCCD67F4577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E7B791-4BDB-42D9-A68D-F9F755DF7801}" cxnId="{BEB813F0-B314-46B8-93E4-CDCCD67F4577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C6A892-400F-4D4E-A125-64F07DA6344D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CF0419-8864-46E0-BE2A-0B48FCEF1E4D}" cxnId="{4686CCD4-F257-4F3F-A3EE-80F828DC8E84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64E4AD-0467-4106-9718-ADC882E218CE}" cxnId="{4686CCD4-F257-4F3F-A3EE-80F828DC8E84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279B01-2722-4569-A11D-4AF326D0AC02}">
      <dgm:prSet phldrT="[Текст]" custT="1"/>
      <dgm:spPr/>
      <dgm:t>
        <a:bodyPr/>
        <a:lstStyle/>
        <a:p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понимание идейного содержания произведения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7B68EA-BD97-4160-95D0-C3A9A80264C8}" cxnId="{743E77F5-2BA6-415F-A698-B3B850F09FDF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9C38D5-CB32-414E-941E-DC50D0E2EB6F}" cxnId="{743E77F5-2BA6-415F-A698-B3B850F09FDF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026778-A265-4F97-9D23-5524A22EFBA6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85C9F0-395F-40FA-8DD3-6169CC05CA5A}" cxnId="{58F32799-7F6D-49F0-93B3-EB7A730921EA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52E86A-8006-436F-B774-72B5AAD9BCB9}" cxnId="{58F32799-7F6D-49F0-93B3-EB7A730921EA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99BAB9-BE22-4E7F-A7E8-6CDBC72BD291}">
      <dgm:prSet custT="1"/>
      <dgm:spPr/>
      <dgm:t>
        <a:bodyPr/>
        <a:lstStyle/>
        <a:p>
          <a:pPr algn="ctr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влияние художественной литературы на личность читателя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728EC5-8281-4ECB-ADA1-6202FFCDFE60}" cxnId="{CBD91C0C-B7E6-47EA-B5F2-87059810B539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92B434-1201-48DC-A9BF-9EF8A7E6E612}" cxnId="{CBD91C0C-B7E6-47EA-B5F2-87059810B539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F09E30-FCAE-4E07-9C63-E7D8E07A54C5}" type="pres">
      <dgm:prSet presAssocID="{C8293A01-B8DC-4009-8F00-19361E47409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A1F9A4-A362-4320-BF2E-00A5B9967869}" type="pres">
      <dgm:prSet presAssocID="{E9C015B9-1DDB-407A-BCA9-D4C32F3A63A0}" presName="composite" presStyleCnt="0"/>
      <dgm:spPr/>
    </dgm:pt>
    <dgm:pt modelId="{D5D3FDC0-7E12-486B-960D-41D0D5060390}" type="pres">
      <dgm:prSet presAssocID="{E9C015B9-1DDB-407A-BCA9-D4C32F3A63A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C472B7-AAD6-4AF5-9722-CE557CCFC794}" type="pres">
      <dgm:prSet presAssocID="{E9C015B9-1DDB-407A-BCA9-D4C32F3A63A0}" presName="descendantText" presStyleLbl="alignAcc1" presStyleIdx="0" presStyleCnt="3" custScaleX="103514" custLinFactNeighborX="3212" custLinFactNeighborY="17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C074B4-7018-44B1-94CB-9F0E1AA7B637}" type="pres">
      <dgm:prSet presAssocID="{AEFEC9FF-BC01-4A32-8B60-DDC912A95B54}" presName="sp" presStyleCnt="0"/>
      <dgm:spPr/>
    </dgm:pt>
    <dgm:pt modelId="{2B010B3C-CF38-4752-891F-09634A23573C}" type="pres">
      <dgm:prSet presAssocID="{11C6A892-400F-4D4E-A125-64F07DA6344D}" presName="composite" presStyleCnt="0"/>
      <dgm:spPr/>
    </dgm:pt>
    <dgm:pt modelId="{D27D0107-9703-4E1A-910C-3C068E80A525}" type="pres">
      <dgm:prSet presAssocID="{11C6A892-400F-4D4E-A125-64F07DA6344D}" presName="parentText" presStyleLbl="alignNode1" presStyleIdx="1" presStyleCnt="3" custLinFactNeighborX="-7539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74AC1F-F7A5-493F-875C-6056EEE8DB3F}" type="pres">
      <dgm:prSet presAssocID="{11C6A892-400F-4D4E-A125-64F07DA6344D}" presName="descendantText" presStyleLbl="alignAcc1" presStyleIdx="1" presStyleCnt="3" custScaleY="100000" custLinFactNeighborX="1105" custLinFactNeighborY="-144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E350BD-8779-4FC6-967A-7E41CC6F7820}" type="pres">
      <dgm:prSet presAssocID="{8064E4AD-0467-4106-9718-ADC882E218CE}" presName="sp" presStyleCnt="0"/>
      <dgm:spPr/>
    </dgm:pt>
    <dgm:pt modelId="{09CEF514-11F8-4E49-B933-2CE4E480EEBB}" type="pres">
      <dgm:prSet presAssocID="{16026778-A265-4F97-9D23-5524A22EFBA6}" presName="composite" presStyleCnt="0"/>
      <dgm:spPr/>
    </dgm:pt>
    <dgm:pt modelId="{36D3E8CC-D144-45C3-986E-53E37B4763BB}" type="pres">
      <dgm:prSet presAssocID="{16026778-A265-4F97-9D23-5524A22EFBA6}" presName="parentText" presStyleLbl="alignNode1" presStyleIdx="2" presStyleCnt="3" custLinFactNeighborX="-6963" custLinFactNeighborY="-17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B1B1E-B30B-4DA0-9DF2-ED3BF8586C88}" type="pres">
      <dgm:prSet presAssocID="{16026778-A265-4F97-9D23-5524A22EFBA6}" presName="descendantText" presStyleLbl="alignAcc1" presStyleIdx="2" presStyleCnt="3" custScaleY="113082" custLinFactNeighborY="-295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8740B1-261A-42B1-BE2B-FDF4E8765088}" type="presOf" srcId="{6B279B01-2722-4569-A11D-4AF326D0AC02}" destId="{4D74AC1F-F7A5-493F-875C-6056EEE8DB3F}" srcOrd="0" destOrd="0" presId="urn:microsoft.com/office/officeart/2005/8/layout/chevron2"/>
    <dgm:cxn modelId="{D84A7A0F-E433-420C-995A-45B4531865EF}" type="presOf" srcId="{16026778-A265-4F97-9D23-5524A22EFBA6}" destId="{36D3E8CC-D144-45C3-986E-53E37B4763BB}" srcOrd="0" destOrd="0" presId="urn:microsoft.com/office/officeart/2005/8/layout/chevron2"/>
    <dgm:cxn modelId="{DCFAA7EC-1CF4-4B0B-94F5-008DCE71C0D8}" srcId="{C8293A01-B8DC-4009-8F00-19361E47409D}" destId="{E9C015B9-1DDB-407A-BCA9-D4C32F3A63A0}" srcOrd="0" destOrd="0" parTransId="{6FE47A2F-2748-4A73-8C5A-23B391643C98}" sibTransId="{AEFEC9FF-BC01-4A32-8B60-DDC912A95B54}"/>
    <dgm:cxn modelId="{58F32799-7F6D-49F0-93B3-EB7A730921EA}" srcId="{C8293A01-B8DC-4009-8F00-19361E47409D}" destId="{16026778-A265-4F97-9D23-5524A22EFBA6}" srcOrd="2" destOrd="0" parTransId="{5385C9F0-395F-40FA-8DD3-6169CC05CA5A}" sibTransId="{2B52E86A-8006-436F-B774-72B5AAD9BCB9}"/>
    <dgm:cxn modelId="{E274D04E-3FEF-44A1-83AF-B227FABAF783}" type="presOf" srcId="{C8293A01-B8DC-4009-8F00-19361E47409D}" destId="{72F09E30-FCAE-4E07-9C63-E7D8E07A54C5}" srcOrd="0" destOrd="0" presId="urn:microsoft.com/office/officeart/2005/8/layout/chevron2"/>
    <dgm:cxn modelId="{53FE9897-DD6D-420D-B873-533E2F0272C3}" type="presOf" srcId="{11C6A892-400F-4D4E-A125-64F07DA6344D}" destId="{D27D0107-9703-4E1A-910C-3C068E80A525}" srcOrd="0" destOrd="0" presId="urn:microsoft.com/office/officeart/2005/8/layout/chevron2"/>
    <dgm:cxn modelId="{EDBA1034-777C-4C1A-B18B-D938B0E20FAC}" type="presOf" srcId="{76F665FF-20A1-4284-AFDF-793C5C1C4A58}" destId="{EDC472B7-AAD6-4AF5-9722-CE557CCFC794}" srcOrd="0" destOrd="0" presId="urn:microsoft.com/office/officeart/2005/8/layout/chevron2"/>
    <dgm:cxn modelId="{CBD91C0C-B7E6-47EA-B5F2-87059810B539}" srcId="{16026778-A265-4F97-9D23-5524A22EFBA6}" destId="{BC99BAB9-BE22-4E7F-A7E8-6CDBC72BD291}" srcOrd="0" destOrd="0" parTransId="{E792B434-1201-48DC-A9BF-9EF8A7E6E612}" sibTransId="{93728EC5-8281-4ECB-ADA1-6202FFCDFE60}"/>
    <dgm:cxn modelId="{4686CCD4-F257-4F3F-A3EE-80F828DC8E84}" srcId="{C8293A01-B8DC-4009-8F00-19361E47409D}" destId="{11C6A892-400F-4D4E-A125-64F07DA6344D}" srcOrd="1" destOrd="0" parTransId="{89CF0419-8864-46E0-BE2A-0B48FCEF1E4D}" sibTransId="{8064E4AD-0467-4106-9718-ADC882E218CE}"/>
    <dgm:cxn modelId="{743E77F5-2BA6-415F-A698-B3B850F09FDF}" srcId="{11C6A892-400F-4D4E-A125-64F07DA6344D}" destId="{6B279B01-2722-4569-A11D-4AF326D0AC02}" srcOrd="0" destOrd="0" parTransId="{8A7B68EA-BD97-4160-95D0-C3A9A80264C8}" sibTransId="{DD9C38D5-CB32-414E-941E-DC50D0E2EB6F}"/>
    <dgm:cxn modelId="{EE1C634F-659F-4AA1-B398-C2D32197DA45}" type="presOf" srcId="{BC99BAB9-BE22-4E7F-A7E8-6CDBC72BD291}" destId="{B14B1B1E-B30B-4DA0-9DF2-ED3BF8586C88}" srcOrd="0" destOrd="0" presId="urn:microsoft.com/office/officeart/2005/8/layout/chevron2"/>
    <dgm:cxn modelId="{AE24E9BC-7D70-4960-ABF5-51DB70E82002}" type="presOf" srcId="{E9C015B9-1DDB-407A-BCA9-D4C32F3A63A0}" destId="{D5D3FDC0-7E12-486B-960D-41D0D5060390}" srcOrd="0" destOrd="0" presId="urn:microsoft.com/office/officeart/2005/8/layout/chevron2"/>
    <dgm:cxn modelId="{BEB813F0-B314-46B8-93E4-CDCCD67F4577}" srcId="{E9C015B9-1DDB-407A-BCA9-D4C32F3A63A0}" destId="{76F665FF-20A1-4284-AFDF-793C5C1C4A58}" srcOrd="0" destOrd="0" parTransId="{33B40946-BEFD-445E-8995-50CD1796E72D}" sibTransId="{53E7B791-4BDB-42D9-A68D-F9F755DF7801}"/>
    <dgm:cxn modelId="{BB829D93-56EA-4D91-B731-F56B36E26ABE}" type="presParOf" srcId="{72F09E30-FCAE-4E07-9C63-E7D8E07A54C5}" destId="{1AA1F9A4-A362-4320-BF2E-00A5B9967869}" srcOrd="0" destOrd="0" presId="urn:microsoft.com/office/officeart/2005/8/layout/chevron2"/>
    <dgm:cxn modelId="{DF948EC5-4D9B-4994-800C-54C69164D030}" type="presParOf" srcId="{1AA1F9A4-A362-4320-BF2E-00A5B9967869}" destId="{D5D3FDC0-7E12-486B-960D-41D0D5060390}" srcOrd="0" destOrd="0" presId="urn:microsoft.com/office/officeart/2005/8/layout/chevron2"/>
    <dgm:cxn modelId="{66A94BC3-55A4-441B-981C-53E2E0AA9C9A}" type="presParOf" srcId="{1AA1F9A4-A362-4320-BF2E-00A5B9967869}" destId="{EDC472B7-AAD6-4AF5-9722-CE557CCFC794}" srcOrd="1" destOrd="0" presId="urn:microsoft.com/office/officeart/2005/8/layout/chevron2"/>
    <dgm:cxn modelId="{941E8BE3-ED6C-42DD-9A43-D2C3045D4D1E}" type="presParOf" srcId="{72F09E30-FCAE-4E07-9C63-E7D8E07A54C5}" destId="{6CC074B4-7018-44B1-94CB-9F0E1AA7B637}" srcOrd="1" destOrd="0" presId="urn:microsoft.com/office/officeart/2005/8/layout/chevron2"/>
    <dgm:cxn modelId="{CDC47DD5-81B2-4F17-B8F3-10BA01D80668}" type="presParOf" srcId="{72F09E30-FCAE-4E07-9C63-E7D8E07A54C5}" destId="{2B010B3C-CF38-4752-891F-09634A23573C}" srcOrd="2" destOrd="0" presId="urn:microsoft.com/office/officeart/2005/8/layout/chevron2"/>
    <dgm:cxn modelId="{F4DC8FF6-7D14-44CA-B858-98DDAC12B27A}" type="presParOf" srcId="{2B010B3C-CF38-4752-891F-09634A23573C}" destId="{D27D0107-9703-4E1A-910C-3C068E80A525}" srcOrd="0" destOrd="0" presId="urn:microsoft.com/office/officeart/2005/8/layout/chevron2"/>
    <dgm:cxn modelId="{D9ECD800-910D-4389-B616-4EB9F5997126}" type="presParOf" srcId="{2B010B3C-CF38-4752-891F-09634A23573C}" destId="{4D74AC1F-F7A5-493F-875C-6056EEE8DB3F}" srcOrd="1" destOrd="0" presId="urn:microsoft.com/office/officeart/2005/8/layout/chevron2"/>
    <dgm:cxn modelId="{C7575F27-835F-466D-A61C-284C2FF38F89}" type="presParOf" srcId="{72F09E30-FCAE-4E07-9C63-E7D8E07A54C5}" destId="{4FE350BD-8779-4FC6-967A-7E41CC6F7820}" srcOrd="3" destOrd="0" presId="urn:microsoft.com/office/officeart/2005/8/layout/chevron2"/>
    <dgm:cxn modelId="{0A4941DE-1B13-4C02-A133-A475EB72E105}" type="presParOf" srcId="{72F09E30-FCAE-4E07-9C63-E7D8E07A54C5}" destId="{09CEF514-11F8-4E49-B933-2CE4E480EEBB}" srcOrd="4" destOrd="0" presId="urn:microsoft.com/office/officeart/2005/8/layout/chevron2"/>
    <dgm:cxn modelId="{FE2AC671-7C16-49BC-85FC-989245EA4F8E}" type="presParOf" srcId="{09CEF514-11F8-4E49-B933-2CE4E480EEBB}" destId="{36D3E8CC-D144-45C3-986E-53E37B4763BB}" srcOrd="0" destOrd="0" presId="urn:microsoft.com/office/officeart/2005/8/layout/chevron2"/>
    <dgm:cxn modelId="{AC5B7640-76F2-433A-80C7-EA826C9ED048}" type="presParOf" srcId="{09CEF514-11F8-4E49-B933-2CE4E480EEBB}" destId="{B14B1B1E-B30B-4DA0-9DF2-ED3BF8586C8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8293A01-B8DC-4009-8F00-19361E47409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C015B9-1DDB-407A-BCA9-D4C32F3A63A0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E47A2F-2748-4A73-8C5A-23B391643C98}" cxnId="{DCFAA7EC-1CF4-4B0B-94F5-008DCE71C0D8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FEC9FF-BC01-4A32-8B60-DDC912A95B54}" cxnId="{DCFAA7EC-1CF4-4B0B-94F5-008DCE71C0D8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F665FF-20A1-4284-AFDF-793C5C1C4A58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А. Усачев. «Про умную собачку Соню».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B40946-BEFD-445E-8995-50CD1796E72D}" cxnId="{BEB813F0-B314-46B8-93E4-CDCCD67F4577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E7B791-4BDB-42D9-A68D-F9F755DF7801}" cxnId="{BEB813F0-B314-46B8-93E4-CDCCD67F4577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C6A892-400F-4D4E-A125-64F07DA6344D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CF0419-8864-46E0-BE2A-0B48FCEF1E4D}" cxnId="{4686CCD4-F257-4F3F-A3EE-80F828DC8E84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64E4AD-0467-4106-9718-ADC882E218CE}" cxnId="{4686CCD4-F257-4F3F-A3EE-80F828DC8E84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279B01-2722-4569-A11D-4AF326D0AC02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С. Есенин. «Береза».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7B68EA-BD97-4160-95D0-C3A9A80264C8}" cxnId="{743E77F5-2BA6-415F-A698-B3B850F09FDF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9C38D5-CB32-414E-941E-DC50D0E2EB6F}" cxnId="{743E77F5-2BA6-415F-A698-B3B850F09FDF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026778-A265-4F97-9D23-5524A22EFBA6}">
      <dgm:prSet phldrT="[Текст]"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85C9F0-395F-40FA-8DD3-6169CC05CA5A}" cxnId="{58F32799-7F6D-49F0-93B3-EB7A730921EA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52E86A-8006-436F-B774-72B5AAD9BCB9}" cxnId="{58F32799-7F6D-49F0-93B3-EB7A730921EA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99BAB9-BE22-4E7F-A7E8-6CDBC72BD291}">
      <dgm:prSet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Н. Заболоцкий. «На реке»; К. Ушинский. «Слепая лошадь»; М. Пришвин. «Курица на столбах».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728EC5-8281-4ECB-ADA1-6202FFCDFE60}" cxnId="{CBD91C0C-B7E6-47EA-B5F2-87059810B539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92B434-1201-48DC-A9BF-9EF8A7E6E612}" cxnId="{CBD91C0C-B7E6-47EA-B5F2-87059810B539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CCBA46-2B1F-4186-A68D-0452943856C9}">
      <dgm:prSet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A46964-F150-4F55-961E-E4B4FAAC52B8}" cxnId="{DE24EFC4-7434-4262-A130-54A5853883D4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9532D9-45F1-46D5-985B-7C329111D13B}" cxnId="{DE24EFC4-7434-4262-A130-54A5853883D4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678472-B796-4DE9-B029-F242300C4856}">
      <dgm:prSet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К. Драгунская. «Лекарство от послушности».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036365-B267-4BF5-9BD1-6C2D179544E0}" cxnId="{9F973C92-BCB0-4990-948F-B60DC31646C7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9659E0-451E-47CC-9B12-3551D7436001}" cxnId="{9F973C92-BCB0-4990-948F-B60DC31646C7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A63092-37AF-46A9-AB02-58D3FA6923B6}">
      <dgm:prSet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0F0FC1-75EB-4051-A1FC-1536869A2FFD}" cxnId="{A3C19824-E211-434C-8D82-E207D2E9732D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215C7B-7ED9-43E9-8458-C284A97481D0}" cxnId="{A3C19824-E211-434C-8D82-E207D2E9732D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4BFBEB-B930-409D-B39F-DEA6ED7C970B}">
      <dgm:prSet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Л. Левин. «Сундук».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0C3B11-D8E3-41A7-888E-941D6902C186}" cxnId="{81AD03AD-7D9C-481D-8B13-8717C29E44F7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3592D8-A17F-415F-B079-D6E8F580890B}" cxnId="{81AD03AD-7D9C-481D-8B13-8717C29E44F7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9C7189-EBE0-466C-B1B2-899DBC914935}">
      <dgm:prSet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CA01EF-FCD1-4698-9261-5440DA6979DB}" cxnId="{BB5CE8EE-37E4-49CD-9BEC-EC2025217F04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1A1095-0F21-4529-8527-7D6B01838BE4}" cxnId="{BB5CE8EE-37E4-49CD-9BEC-EC2025217F04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CDB42F-9CBD-456C-9936-E1DADA0E3180}">
      <dgm:prSet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С. Маршак. «Кошкин дом».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7BF0D6-56E5-47FA-AE91-22987A140EB4}" cxnId="{1AE4D9C2-DECE-4F86-B548-6CC903441867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F18559-88EC-4A18-808F-B9B196605CA2}" cxnId="{1AE4D9C2-DECE-4F86-B548-6CC903441867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6D2F30-222E-4FEE-9BF9-8A43FBE37185}">
      <dgm:prSet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23AE96-28E1-4714-A8D8-A446C136B853}" cxnId="{13AEF6E5-DA3F-458B-9ED4-8BC3FB55315E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7B1A63-F6BB-44C3-B118-3E567CD9748D}" cxnId="{13AEF6E5-DA3F-458B-9ED4-8BC3FB55315E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C4A1AB-34D9-4554-92EB-810D0EA8AFA9}">
      <dgm:prSet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«Самый красивый наряд на свете», пер. с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япон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В. Марковой.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A62CC0-5E1C-4D16-84A0-5F7D53182E45}" cxnId="{744F7B6D-25D1-4432-8910-0598D18928A5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A2FFEF-88A7-4C97-935E-B616455B81C4}" cxnId="{744F7B6D-25D1-4432-8910-0598D18928A5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6CE79D-29C5-46CD-AD75-3A03699D8F45}">
      <dgm:prSet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43D270-52B0-44A9-A68D-B863925EE660}" cxnId="{40782690-3519-4D2C-A704-BE52E81790B6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ACB653-7EE7-4FA0-9636-954C1C03AAC1}" cxnId="{40782690-3519-4D2C-A704-BE52E81790B6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FEEE62-5E35-4D58-82B4-CC3F83C8ECED}">
      <dgm:prSet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И.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Токмакова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«Мне грустно».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74D83D-7922-4020-807E-CAFC015C4155}" cxnId="{13CD2C55-7643-405F-809E-73EE89A8338C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172AB7-7E15-4E4F-ADD0-75D0B5410DB6}" cxnId="{13CD2C55-7643-405F-809E-73EE89A8338C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FC164E-C540-4578-AC7B-2C92271EA3A2}">
      <dgm:prSet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B96FAD-CF94-49C5-9FFB-8835AEABF966}" cxnId="{A934709A-2BDB-43F4-891C-C284347FCCA1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FFED83-9BC6-4769-9AAF-E4CFDA042259}" cxnId="{A934709A-2BDB-43F4-891C-C284347FCCA1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CEC82F-BF23-477F-879B-BF3B0AAE28B9}">
      <dgm:prSet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С. Алексеев. «Первый ночной таран».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1A1250-7025-41DD-B0FD-6767CF4D9097}" cxnId="{747867B1-530E-4A0E-8876-F2959E9F490A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6DE0FD-A378-450F-B1F0-9FCE7364C99E}" cxnId="{747867B1-530E-4A0E-8876-F2959E9F490A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9E5D91-075A-4D3A-9580-4D53D0D0C4E1}">
      <dgm:prSet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B055B3-B409-474D-97B8-AD6EEF05FEFF}" cxnId="{E7CFE77D-ABBB-4C94-BACF-A13A1DE09ED7}" type="par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FC26FD-7E36-4572-A4D8-AFC21F36764C}" cxnId="{E7CFE77D-ABBB-4C94-BACF-A13A1DE09ED7}" type="sibTrans">
      <dgm:prSet/>
      <dgm:spPr/>
      <dgm:t>
        <a:bodyPr/>
        <a:lstStyle/>
        <a:p>
          <a:pPr algn="ctr"/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23C606-29D6-4BBB-816C-4240074B9774}">
      <dgm:prSet custT="1"/>
      <dgm:spPr/>
      <dgm:t>
        <a:bodyPr/>
        <a:lstStyle/>
        <a:p>
          <a:pPr algn="ctr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М.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Эме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«Краски», пер. с франц. И. Кузнецовой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07E52F-28E3-4034-BB2F-33C2DB29117B}" cxnId="{4A18141E-161A-404A-A8F4-D3CA23E6C07F}" type="parTrans">
      <dgm:prSet/>
      <dgm:spPr/>
    </dgm:pt>
    <dgm:pt modelId="{AB03BDC0-72C7-4F6A-AB5F-825D62CE4ACC}" cxnId="{4A18141E-161A-404A-A8F4-D3CA23E6C07F}" type="sibTrans">
      <dgm:prSet/>
      <dgm:spPr/>
    </dgm:pt>
    <dgm:pt modelId="{72F09E30-FCAE-4E07-9C63-E7D8E07A54C5}" type="pres">
      <dgm:prSet presAssocID="{C8293A01-B8DC-4009-8F00-19361E47409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A1F9A4-A362-4320-BF2E-00A5B9967869}" type="pres">
      <dgm:prSet presAssocID="{E9C015B9-1DDB-407A-BCA9-D4C32F3A63A0}" presName="composite" presStyleCnt="0"/>
      <dgm:spPr/>
    </dgm:pt>
    <dgm:pt modelId="{D5D3FDC0-7E12-486B-960D-41D0D5060390}" type="pres">
      <dgm:prSet presAssocID="{E9C015B9-1DDB-407A-BCA9-D4C32F3A63A0}" presName="parentText" presStyleLbl="alignNode1" presStyleIdx="0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C472B7-AAD6-4AF5-9722-CE557CCFC794}" type="pres">
      <dgm:prSet presAssocID="{E9C015B9-1DDB-407A-BCA9-D4C32F3A63A0}" presName="descendantText" presStyleLbl="alignAcc1" presStyleIdx="0" presStyleCnt="10" custScaleX="103514" custLinFactNeighborX="3212" custLinFactNeighborY="17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C074B4-7018-44B1-94CB-9F0E1AA7B637}" type="pres">
      <dgm:prSet presAssocID="{AEFEC9FF-BC01-4A32-8B60-DDC912A95B54}" presName="sp" presStyleCnt="0"/>
      <dgm:spPr/>
    </dgm:pt>
    <dgm:pt modelId="{2B010B3C-CF38-4752-891F-09634A23573C}" type="pres">
      <dgm:prSet presAssocID="{11C6A892-400F-4D4E-A125-64F07DA6344D}" presName="composite" presStyleCnt="0"/>
      <dgm:spPr/>
    </dgm:pt>
    <dgm:pt modelId="{D27D0107-9703-4E1A-910C-3C068E80A525}" type="pres">
      <dgm:prSet presAssocID="{11C6A892-400F-4D4E-A125-64F07DA6344D}" presName="parentText" presStyleLbl="alignNode1" presStyleIdx="1" presStyleCnt="10" custLinFactNeighborX="-7539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74AC1F-F7A5-493F-875C-6056EEE8DB3F}" type="pres">
      <dgm:prSet presAssocID="{11C6A892-400F-4D4E-A125-64F07DA6344D}" presName="descendantText" presStyleLbl="alignAcc1" presStyleIdx="1" presStyleCnt="10" custScaleY="100000" custLinFactNeighborX="1105" custLinFactNeighborY="-144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E350BD-8779-4FC6-967A-7E41CC6F7820}" type="pres">
      <dgm:prSet presAssocID="{8064E4AD-0467-4106-9718-ADC882E218CE}" presName="sp" presStyleCnt="0"/>
      <dgm:spPr/>
    </dgm:pt>
    <dgm:pt modelId="{09CEF514-11F8-4E49-B933-2CE4E480EEBB}" type="pres">
      <dgm:prSet presAssocID="{16026778-A265-4F97-9D23-5524A22EFBA6}" presName="composite" presStyleCnt="0"/>
      <dgm:spPr/>
    </dgm:pt>
    <dgm:pt modelId="{36D3E8CC-D144-45C3-986E-53E37B4763BB}" type="pres">
      <dgm:prSet presAssocID="{16026778-A265-4F97-9D23-5524A22EFBA6}" presName="parentText" presStyleLbl="alignNode1" presStyleIdx="2" presStyleCnt="10" custLinFactNeighborX="-6963" custLinFactNeighborY="-17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B1B1E-B30B-4DA0-9DF2-ED3BF8586C88}" type="pres">
      <dgm:prSet presAssocID="{16026778-A265-4F97-9D23-5524A22EFBA6}" presName="descendantText" presStyleLbl="alignAcc1" presStyleIdx="2" presStyleCnt="10" custScaleY="113082" custLinFactNeighborY="-295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37472-FC91-4B26-BE60-186536939AE9}" type="pres">
      <dgm:prSet presAssocID="{2B52E86A-8006-436F-B774-72B5AAD9BCB9}" presName="sp" presStyleCnt="0"/>
      <dgm:spPr/>
    </dgm:pt>
    <dgm:pt modelId="{A4F38EAA-D1CF-4AEB-8C12-5C3C08CAC4D4}" type="pres">
      <dgm:prSet presAssocID="{70CCBA46-2B1F-4186-A68D-0452943856C9}" presName="composite" presStyleCnt="0"/>
      <dgm:spPr/>
    </dgm:pt>
    <dgm:pt modelId="{8709EF4D-3227-4566-8E33-43479239A340}" type="pres">
      <dgm:prSet presAssocID="{70CCBA46-2B1F-4186-A68D-0452943856C9}" presName="parentText" presStyleLbl="alignNode1" presStyleIdx="3" presStyleCnt="10" custScaleY="11308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38FD92-599B-4CE1-8574-F89486978DEC}" type="pres">
      <dgm:prSet presAssocID="{70CCBA46-2B1F-4186-A68D-0452943856C9}" presName="descendantText" presStyleLbl="alignAcc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55ABD3-1D96-4410-87F9-AE4A02725BA8}" type="pres">
      <dgm:prSet presAssocID="{269532D9-45F1-46D5-985B-7C329111D13B}" presName="sp" presStyleCnt="0"/>
      <dgm:spPr/>
    </dgm:pt>
    <dgm:pt modelId="{770E71AE-E7EF-4065-98F8-706885E67492}" type="pres">
      <dgm:prSet presAssocID="{57A63092-37AF-46A9-AB02-58D3FA6923B6}" presName="composite" presStyleCnt="0"/>
      <dgm:spPr/>
    </dgm:pt>
    <dgm:pt modelId="{FEDA49F5-4982-4148-AB08-DFD791D7EBBB}" type="pres">
      <dgm:prSet presAssocID="{57A63092-37AF-46A9-AB02-58D3FA6923B6}" presName="parentText" presStyleLbl="alignNode1" presStyleIdx="4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F24133-B14B-4C7B-9BD1-5D340C02FCD6}" type="pres">
      <dgm:prSet presAssocID="{57A63092-37AF-46A9-AB02-58D3FA6923B6}" presName="descendantText" presStyleLbl="alignAcc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FD2344-3F71-483B-A3B9-11A70F7D3E7B}" type="pres">
      <dgm:prSet presAssocID="{440F0FC1-75EB-4051-A1FC-1536869A2FFD}" presName="sp" presStyleCnt="0"/>
      <dgm:spPr/>
    </dgm:pt>
    <dgm:pt modelId="{23E8D110-FABF-4D85-BFB1-DC71711D49E4}" type="pres">
      <dgm:prSet presAssocID="{029C7189-EBE0-466C-B1B2-899DBC914935}" presName="composite" presStyleCnt="0"/>
      <dgm:spPr/>
    </dgm:pt>
    <dgm:pt modelId="{E58A6814-80FE-4B4C-9410-0FE6B83AFB6B}" type="pres">
      <dgm:prSet presAssocID="{029C7189-EBE0-466C-B1B2-899DBC914935}" presName="parentText" presStyleLbl="alignNode1" presStyleIdx="5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5ECC73-4024-493C-91D2-F1CED53EAE66}" type="pres">
      <dgm:prSet presAssocID="{029C7189-EBE0-466C-B1B2-899DBC914935}" presName="descendantText" presStyleLbl="alignAcc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4F2B87-48CC-4628-973D-4AA21D19CE64}" type="pres">
      <dgm:prSet presAssocID="{1A1A1095-0F21-4529-8527-7D6B01838BE4}" presName="sp" presStyleCnt="0"/>
      <dgm:spPr/>
    </dgm:pt>
    <dgm:pt modelId="{644EB677-AE2E-4898-92A7-9A80C2F4474D}" type="pres">
      <dgm:prSet presAssocID="{116D2F30-222E-4FEE-9BF9-8A43FBE37185}" presName="composite" presStyleCnt="0"/>
      <dgm:spPr/>
    </dgm:pt>
    <dgm:pt modelId="{5D984394-7CA9-4A78-B9B0-4D1242C43FFE}" type="pres">
      <dgm:prSet presAssocID="{116D2F30-222E-4FEE-9BF9-8A43FBE37185}" presName="parentText" presStyleLbl="alignNode1" presStyleIdx="6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315B95-4BC6-43E9-AEC7-519ECE92D8CD}" type="pres">
      <dgm:prSet presAssocID="{116D2F30-222E-4FEE-9BF9-8A43FBE37185}" presName="descendantText" presStyleLbl="alignAcc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C504EF-8F37-4D06-96A3-5A4C5FBECCEF}" type="pres">
      <dgm:prSet presAssocID="{357B1A63-F6BB-44C3-B118-3E567CD9748D}" presName="sp" presStyleCnt="0"/>
      <dgm:spPr/>
    </dgm:pt>
    <dgm:pt modelId="{65193816-68BA-4AF8-97B7-0C807AE1E71B}" type="pres">
      <dgm:prSet presAssocID="{346CE79D-29C5-46CD-AD75-3A03699D8F45}" presName="composite" presStyleCnt="0"/>
      <dgm:spPr/>
    </dgm:pt>
    <dgm:pt modelId="{62DAE77A-2C51-44E5-A9B1-6D61B8180C4E}" type="pres">
      <dgm:prSet presAssocID="{346CE79D-29C5-46CD-AD75-3A03699D8F45}" presName="parentText" presStyleLbl="alignNode1" presStyleIdx="7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1A0880-A7DD-4426-B185-36DB6550E9EC}" type="pres">
      <dgm:prSet presAssocID="{346CE79D-29C5-46CD-AD75-3A03699D8F45}" presName="descendantText" presStyleLbl="alignAcc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12B9D3-02E1-4E06-90C6-767FBB20F977}" type="pres">
      <dgm:prSet presAssocID="{7A43D270-52B0-44A9-A68D-B863925EE660}" presName="sp" presStyleCnt="0"/>
      <dgm:spPr/>
    </dgm:pt>
    <dgm:pt modelId="{337FB449-CF05-4401-A2B5-8194D9819BF9}" type="pres">
      <dgm:prSet presAssocID="{DAFC164E-C540-4578-AC7B-2C92271EA3A2}" presName="composite" presStyleCnt="0"/>
      <dgm:spPr/>
    </dgm:pt>
    <dgm:pt modelId="{F827E0E8-201E-4EDD-9F52-23D168BF8038}" type="pres">
      <dgm:prSet presAssocID="{DAFC164E-C540-4578-AC7B-2C92271EA3A2}" presName="parentText" presStyleLbl="alignNode1" presStyleIdx="8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0B8554-3CA5-4DFB-9F71-CCED900D6F00}" type="pres">
      <dgm:prSet presAssocID="{DAFC164E-C540-4578-AC7B-2C92271EA3A2}" presName="descendantText" presStyleLbl="alignAcc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652E36-10BF-465A-83D3-80BC464C8F30}" type="pres">
      <dgm:prSet presAssocID="{33FFED83-9BC6-4769-9AAF-E4CFDA042259}" presName="sp" presStyleCnt="0"/>
      <dgm:spPr/>
    </dgm:pt>
    <dgm:pt modelId="{23B8DD8C-4A75-4CE4-968F-59FCE7952F9A}" type="pres">
      <dgm:prSet presAssocID="{C09E5D91-075A-4D3A-9580-4D53D0D0C4E1}" presName="composite" presStyleCnt="0"/>
      <dgm:spPr/>
    </dgm:pt>
    <dgm:pt modelId="{CE386613-AB3B-40C2-A264-D97681F6F44B}" type="pres">
      <dgm:prSet presAssocID="{C09E5D91-075A-4D3A-9580-4D53D0D0C4E1}" presName="parentText" presStyleLbl="alignNode1" presStyleIdx="9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E48DDB-CEE7-4919-8B43-089E75964ADA}" type="pres">
      <dgm:prSet presAssocID="{C09E5D91-075A-4D3A-9580-4D53D0D0C4E1}" presName="descendantText" presStyleLbl="alignAcc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A450EE-8722-4386-9C79-10AE4A7A9EA2}" type="presOf" srcId="{346CE79D-29C5-46CD-AD75-3A03699D8F45}" destId="{62DAE77A-2C51-44E5-A9B1-6D61B8180C4E}" srcOrd="0" destOrd="0" presId="urn:microsoft.com/office/officeart/2005/8/layout/chevron2"/>
    <dgm:cxn modelId="{13CD2C55-7643-405F-809E-73EE89A8338C}" srcId="{346CE79D-29C5-46CD-AD75-3A03699D8F45}" destId="{97FEEE62-5E35-4D58-82B4-CC3F83C8ECED}" srcOrd="0" destOrd="0" parTransId="{BC74D83D-7922-4020-807E-CAFC015C4155}" sibTransId="{92172AB7-7E15-4E4F-ADD0-75D0B5410DB6}"/>
    <dgm:cxn modelId="{A3C19824-E211-434C-8D82-E207D2E9732D}" srcId="{C8293A01-B8DC-4009-8F00-19361E47409D}" destId="{57A63092-37AF-46A9-AB02-58D3FA6923B6}" srcOrd="4" destOrd="0" parTransId="{1F215C7B-7ED9-43E9-8458-C284A97481D0}" sibTransId="{440F0FC1-75EB-4051-A1FC-1536869A2FFD}"/>
    <dgm:cxn modelId="{51EE0180-417B-4897-9069-D10595A92282}" type="presOf" srcId="{4DC4A1AB-34D9-4554-92EB-810D0EA8AFA9}" destId="{35315B95-4BC6-43E9-AEC7-519ECE92D8CD}" srcOrd="0" destOrd="0" presId="urn:microsoft.com/office/officeart/2005/8/layout/chevron2"/>
    <dgm:cxn modelId="{BB5CE8EE-37E4-49CD-9BEC-EC2025217F04}" srcId="{C8293A01-B8DC-4009-8F00-19361E47409D}" destId="{029C7189-EBE0-466C-B1B2-899DBC914935}" srcOrd="5" destOrd="0" parTransId="{DDCA01EF-FCD1-4698-9261-5440DA6979DB}" sibTransId="{1A1A1095-0F21-4529-8527-7D6B01838BE4}"/>
    <dgm:cxn modelId="{46815FFA-AC04-4348-B3EA-2DBA3BE6B65D}" type="presOf" srcId="{11C6A892-400F-4D4E-A125-64F07DA6344D}" destId="{D27D0107-9703-4E1A-910C-3C068E80A525}" srcOrd="0" destOrd="0" presId="urn:microsoft.com/office/officeart/2005/8/layout/chevron2"/>
    <dgm:cxn modelId="{E7CFE77D-ABBB-4C94-BACF-A13A1DE09ED7}" srcId="{C8293A01-B8DC-4009-8F00-19361E47409D}" destId="{C09E5D91-075A-4D3A-9580-4D53D0D0C4E1}" srcOrd="9" destOrd="0" parTransId="{A3B055B3-B409-474D-97B8-AD6EEF05FEFF}" sibTransId="{26FC26FD-7E36-4572-A4D8-AFC21F36764C}"/>
    <dgm:cxn modelId="{9F973C92-BCB0-4990-948F-B60DC31646C7}" srcId="{70CCBA46-2B1F-4186-A68D-0452943856C9}" destId="{F5678472-B796-4DE9-B029-F242300C4856}" srcOrd="0" destOrd="0" parTransId="{6A036365-B267-4BF5-9BD1-6C2D179544E0}" sibTransId="{389659E0-451E-47CC-9B12-3551D7436001}"/>
    <dgm:cxn modelId="{DE24EFC4-7434-4262-A130-54A5853883D4}" srcId="{C8293A01-B8DC-4009-8F00-19361E47409D}" destId="{70CCBA46-2B1F-4186-A68D-0452943856C9}" srcOrd="3" destOrd="0" parTransId="{12A46964-F150-4F55-961E-E4B4FAAC52B8}" sibTransId="{269532D9-45F1-46D5-985B-7C329111D13B}"/>
    <dgm:cxn modelId="{58F32799-7F6D-49F0-93B3-EB7A730921EA}" srcId="{C8293A01-B8DC-4009-8F00-19361E47409D}" destId="{16026778-A265-4F97-9D23-5524A22EFBA6}" srcOrd="2" destOrd="0" parTransId="{5385C9F0-395F-40FA-8DD3-6169CC05CA5A}" sibTransId="{2B52E86A-8006-436F-B774-72B5AAD9BCB9}"/>
    <dgm:cxn modelId="{4E2E6086-3D14-4219-83B8-1E6E3E86F7FD}" type="presOf" srcId="{E9C015B9-1DDB-407A-BCA9-D4C32F3A63A0}" destId="{D5D3FDC0-7E12-486B-960D-41D0D5060390}" srcOrd="0" destOrd="0" presId="urn:microsoft.com/office/officeart/2005/8/layout/chevron2"/>
    <dgm:cxn modelId="{D29D1D00-395C-43B1-A047-CEF890D374F0}" type="presOf" srcId="{6B279B01-2722-4569-A11D-4AF326D0AC02}" destId="{4D74AC1F-F7A5-493F-875C-6056EEE8DB3F}" srcOrd="0" destOrd="0" presId="urn:microsoft.com/office/officeart/2005/8/layout/chevron2"/>
    <dgm:cxn modelId="{61CBE625-02DF-4CCD-BA5E-42BC1F09C207}" type="presOf" srcId="{DAFC164E-C540-4578-AC7B-2C92271EA3A2}" destId="{F827E0E8-201E-4EDD-9F52-23D168BF8038}" srcOrd="0" destOrd="0" presId="urn:microsoft.com/office/officeart/2005/8/layout/chevron2"/>
    <dgm:cxn modelId="{2953F02A-3157-4BA2-AF96-09DC27F663EC}" type="presOf" srcId="{C8293A01-B8DC-4009-8F00-19361E47409D}" destId="{72F09E30-FCAE-4E07-9C63-E7D8E07A54C5}" srcOrd="0" destOrd="0" presId="urn:microsoft.com/office/officeart/2005/8/layout/chevron2"/>
    <dgm:cxn modelId="{A146D58A-924B-4089-89CA-E6FEBF6EF56F}" type="presOf" srcId="{16026778-A265-4F97-9D23-5524A22EFBA6}" destId="{36D3E8CC-D144-45C3-986E-53E37B4763BB}" srcOrd="0" destOrd="0" presId="urn:microsoft.com/office/officeart/2005/8/layout/chevron2"/>
    <dgm:cxn modelId="{3B4F28AC-53C8-4203-8F20-B5F5C1AF1C58}" type="presOf" srcId="{54CDB42F-9CBD-456C-9936-E1DADA0E3180}" destId="{F05ECC73-4024-493C-91D2-F1CED53EAE66}" srcOrd="0" destOrd="0" presId="urn:microsoft.com/office/officeart/2005/8/layout/chevron2"/>
    <dgm:cxn modelId="{64CC4C7E-BB02-496A-A330-8AB240A06A65}" type="presOf" srcId="{57A63092-37AF-46A9-AB02-58D3FA6923B6}" destId="{FEDA49F5-4982-4148-AB08-DFD791D7EBBB}" srcOrd="0" destOrd="0" presId="urn:microsoft.com/office/officeart/2005/8/layout/chevron2"/>
    <dgm:cxn modelId="{4BAEBFCD-8022-4BB6-B1EA-760C3CAB1370}" type="presOf" srcId="{70CCBA46-2B1F-4186-A68D-0452943856C9}" destId="{8709EF4D-3227-4566-8E33-43479239A340}" srcOrd="0" destOrd="0" presId="urn:microsoft.com/office/officeart/2005/8/layout/chevron2"/>
    <dgm:cxn modelId="{1AFE9AB3-FEE3-4C33-8499-4559FC663991}" type="presOf" srcId="{C09E5D91-075A-4D3A-9580-4D53D0D0C4E1}" destId="{CE386613-AB3B-40C2-A264-D97681F6F44B}" srcOrd="0" destOrd="0" presId="urn:microsoft.com/office/officeart/2005/8/layout/chevron2"/>
    <dgm:cxn modelId="{744F7B6D-25D1-4432-8910-0598D18928A5}" srcId="{116D2F30-222E-4FEE-9BF9-8A43FBE37185}" destId="{4DC4A1AB-34D9-4554-92EB-810D0EA8AFA9}" srcOrd="0" destOrd="0" parTransId="{3FA62CC0-5E1C-4D16-84A0-5F7D53182E45}" sibTransId="{42A2FFEF-88A7-4C97-935E-B616455B81C4}"/>
    <dgm:cxn modelId="{B4DB3409-FB54-423C-B1C4-104D393F76FB}" type="presOf" srcId="{116D2F30-222E-4FEE-9BF9-8A43FBE37185}" destId="{5D984394-7CA9-4A78-B9B0-4D1242C43FFE}" srcOrd="0" destOrd="0" presId="urn:microsoft.com/office/officeart/2005/8/layout/chevron2"/>
    <dgm:cxn modelId="{743E77F5-2BA6-415F-A698-B3B850F09FDF}" srcId="{11C6A892-400F-4D4E-A125-64F07DA6344D}" destId="{6B279B01-2722-4569-A11D-4AF326D0AC02}" srcOrd="0" destOrd="0" parTransId="{8A7B68EA-BD97-4160-95D0-C3A9A80264C8}" sibTransId="{DD9C38D5-CB32-414E-941E-DC50D0E2EB6F}"/>
    <dgm:cxn modelId="{CBD91C0C-B7E6-47EA-B5F2-87059810B539}" srcId="{16026778-A265-4F97-9D23-5524A22EFBA6}" destId="{BC99BAB9-BE22-4E7F-A7E8-6CDBC72BD291}" srcOrd="0" destOrd="0" parTransId="{E792B434-1201-48DC-A9BF-9EF8A7E6E612}" sibTransId="{93728EC5-8281-4ECB-ADA1-6202FFCDFE60}"/>
    <dgm:cxn modelId="{A934709A-2BDB-43F4-891C-C284347FCCA1}" srcId="{C8293A01-B8DC-4009-8F00-19361E47409D}" destId="{DAFC164E-C540-4578-AC7B-2C92271EA3A2}" srcOrd="8" destOrd="0" parTransId="{B0B96FAD-CF94-49C5-9FFB-8835AEABF966}" sibTransId="{33FFED83-9BC6-4769-9AAF-E4CFDA042259}"/>
    <dgm:cxn modelId="{D8C5AD50-8EEA-4A2A-931C-7140FABCB225}" type="presOf" srcId="{97FEEE62-5E35-4D58-82B4-CC3F83C8ECED}" destId="{641A0880-A7DD-4426-B185-36DB6550E9EC}" srcOrd="0" destOrd="0" presId="urn:microsoft.com/office/officeart/2005/8/layout/chevron2"/>
    <dgm:cxn modelId="{DCFAA7EC-1CF4-4B0B-94F5-008DCE71C0D8}" srcId="{C8293A01-B8DC-4009-8F00-19361E47409D}" destId="{E9C015B9-1DDB-407A-BCA9-D4C32F3A63A0}" srcOrd="0" destOrd="0" parTransId="{6FE47A2F-2748-4A73-8C5A-23B391643C98}" sibTransId="{AEFEC9FF-BC01-4A32-8B60-DDC912A95B54}"/>
    <dgm:cxn modelId="{81AD03AD-7D9C-481D-8B13-8717C29E44F7}" srcId="{57A63092-37AF-46A9-AB02-58D3FA6923B6}" destId="{954BFBEB-B930-409D-B39F-DEA6ED7C970B}" srcOrd="0" destOrd="0" parTransId="{2E0C3B11-D8E3-41A7-888E-941D6902C186}" sibTransId="{273592D8-A17F-415F-B079-D6E8F580890B}"/>
    <dgm:cxn modelId="{6D018343-4B4F-470F-8DF8-2D85998B11BE}" type="presOf" srcId="{96CEC82F-BF23-477F-879B-BF3B0AAE28B9}" destId="{070B8554-3CA5-4DFB-9F71-CCED900D6F00}" srcOrd="0" destOrd="0" presId="urn:microsoft.com/office/officeart/2005/8/layout/chevron2"/>
    <dgm:cxn modelId="{4686CCD4-F257-4F3F-A3EE-80F828DC8E84}" srcId="{C8293A01-B8DC-4009-8F00-19361E47409D}" destId="{11C6A892-400F-4D4E-A125-64F07DA6344D}" srcOrd="1" destOrd="0" parTransId="{89CF0419-8864-46E0-BE2A-0B48FCEF1E4D}" sibTransId="{8064E4AD-0467-4106-9718-ADC882E218CE}"/>
    <dgm:cxn modelId="{76709867-DB3A-422F-A6FF-A93007A70162}" type="presOf" srcId="{E323C606-29D6-4BBB-816C-4240074B9774}" destId="{3FE48DDB-CEE7-4919-8B43-089E75964ADA}" srcOrd="0" destOrd="0" presId="urn:microsoft.com/office/officeart/2005/8/layout/chevron2"/>
    <dgm:cxn modelId="{4A18141E-161A-404A-A8F4-D3CA23E6C07F}" srcId="{C09E5D91-075A-4D3A-9580-4D53D0D0C4E1}" destId="{E323C606-29D6-4BBB-816C-4240074B9774}" srcOrd="0" destOrd="0" parTransId="{A707E52F-28E3-4034-BB2F-33C2DB29117B}" sibTransId="{AB03BDC0-72C7-4F6A-AB5F-825D62CE4ACC}"/>
    <dgm:cxn modelId="{BEB813F0-B314-46B8-93E4-CDCCD67F4577}" srcId="{E9C015B9-1DDB-407A-BCA9-D4C32F3A63A0}" destId="{76F665FF-20A1-4284-AFDF-793C5C1C4A58}" srcOrd="0" destOrd="0" parTransId="{33B40946-BEFD-445E-8995-50CD1796E72D}" sibTransId="{53E7B791-4BDB-42D9-A68D-F9F755DF7801}"/>
    <dgm:cxn modelId="{C60339C0-DCAD-4ECA-BC8A-A2FA4A2BF762}" type="presOf" srcId="{F5678472-B796-4DE9-B029-F242300C4856}" destId="{6038FD92-599B-4CE1-8574-F89486978DEC}" srcOrd="0" destOrd="0" presId="urn:microsoft.com/office/officeart/2005/8/layout/chevron2"/>
    <dgm:cxn modelId="{13AEF6E5-DA3F-458B-9ED4-8BC3FB55315E}" srcId="{C8293A01-B8DC-4009-8F00-19361E47409D}" destId="{116D2F30-222E-4FEE-9BF9-8A43FBE37185}" srcOrd="6" destOrd="0" parTransId="{A023AE96-28E1-4714-A8D8-A446C136B853}" sibTransId="{357B1A63-F6BB-44C3-B118-3E567CD9748D}"/>
    <dgm:cxn modelId="{747867B1-530E-4A0E-8876-F2959E9F490A}" srcId="{DAFC164E-C540-4578-AC7B-2C92271EA3A2}" destId="{96CEC82F-BF23-477F-879B-BF3B0AAE28B9}" srcOrd="0" destOrd="0" parTransId="{721A1250-7025-41DD-B0FD-6767CF4D9097}" sibTransId="{746DE0FD-A378-450F-B1F0-9FCE7364C99E}"/>
    <dgm:cxn modelId="{C4FED21D-E673-4519-B88F-93C2E504A28A}" type="presOf" srcId="{954BFBEB-B930-409D-B39F-DEA6ED7C970B}" destId="{9EF24133-B14B-4C7B-9BD1-5D340C02FCD6}" srcOrd="0" destOrd="0" presId="urn:microsoft.com/office/officeart/2005/8/layout/chevron2"/>
    <dgm:cxn modelId="{D144D1E2-A980-40BA-9A7D-1ADD52356099}" type="presOf" srcId="{76F665FF-20A1-4284-AFDF-793C5C1C4A58}" destId="{EDC472B7-AAD6-4AF5-9722-CE557CCFC794}" srcOrd="0" destOrd="0" presId="urn:microsoft.com/office/officeart/2005/8/layout/chevron2"/>
    <dgm:cxn modelId="{A362CC45-5833-467C-98AF-5D2FF4D4176F}" type="presOf" srcId="{029C7189-EBE0-466C-B1B2-899DBC914935}" destId="{E58A6814-80FE-4B4C-9410-0FE6B83AFB6B}" srcOrd="0" destOrd="0" presId="urn:microsoft.com/office/officeart/2005/8/layout/chevron2"/>
    <dgm:cxn modelId="{1AE4D9C2-DECE-4F86-B548-6CC903441867}" srcId="{029C7189-EBE0-466C-B1B2-899DBC914935}" destId="{54CDB42F-9CBD-456C-9936-E1DADA0E3180}" srcOrd="0" destOrd="0" parTransId="{BD7BF0D6-56E5-47FA-AE91-22987A140EB4}" sibTransId="{59F18559-88EC-4A18-808F-B9B196605CA2}"/>
    <dgm:cxn modelId="{B6EC4F89-93D4-40D8-97DC-58CBE7A69622}" type="presOf" srcId="{BC99BAB9-BE22-4E7F-A7E8-6CDBC72BD291}" destId="{B14B1B1E-B30B-4DA0-9DF2-ED3BF8586C88}" srcOrd="0" destOrd="0" presId="urn:microsoft.com/office/officeart/2005/8/layout/chevron2"/>
    <dgm:cxn modelId="{40782690-3519-4D2C-A704-BE52E81790B6}" srcId="{C8293A01-B8DC-4009-8F00-19361E47409D}" destId="{346CE79D-29C5-46CD-AD75-3A03699D8F45}" srcOrd="7" destOrd="0" parTransId="{40ACB653-7EE7-4FA0-9636-954C1C03AAC1}" sibTransId="{7A43D270-52B0-44A9-A68D-B863925EE660}"/>
    <dgm:cxn modelId="{E96AF404-49C7-463B-88ED-8758F7E0992A}" type="presParOf" srcId="{72F09E30-FCAE-4E07-9C63-E7D8E07A54C5}" destId="{1AA1F9A4-A362-4320-BF2E-00A5B9967869}" srcOrd="0" destOrd="0" presId="urn:microsoft.com/office/officeart/2005/8/layout/chevron2"/>
    <dgm:cxn modelId="{27D60868-D028-4A8E-A386-379A04C67D04}" type="presParOf" srcId="{1AA1F9A4-A362-4320-BF2E-00A5B9967869}" destId="{D5D3FDC0-7E12-486B-960D-41D0D5060390}" srcOrd="0" destOrd="0" presId="urn:microsoft.com/office/officeart/2005/8/layout/chevron2"/>
    <dgm:cxn modelId="{813C645E-E9B6-4FA0-AEF9-0D4E26F37D14}" type="presParOf" srcId="{1AA1F9A4-A362-4320-BF2E-00A5B9967869}" destId="{EDC472B7-AAD6-4AF5-9722-CE557CCFC794}" srcOrd="1" destOrd="0" presId="urn:microsoft.com/office/officeart/2005/8/layout/chevron2"/>
    <dgm:cxn modelId="{6C8CB0C0-27F3-4160-AA89-2192A7D6FE47}" type="presParOf" srcId="{72F09E30-FCAE-4E07-9C63-E7D8E07A54C5}" destId="{6CC074B4-7018-44B1-94CB-9F0E1AA7B637}" srcOrd="1" destOrd="0" presId="urn:microsoft.com/office/officeart/2005/8/layout/chevron2"/>
    <dgm:cxn modelId="{97D4B38E-D204-4628-BD14-BC212EF35F5A}" type="presParOf" srcId="{72F09E30-FCAE-4E07-9C63-E7D8E07A54C5}" destId="{2B010B3C-CF38-4752-891F-09634A23573C}" srcOrd="2" destOrd="0" presId="urn:microsoft.com/office/officeart/2005/8/layout/chevron2"/>
    <dgm:cxn modelId="{807A4523-30E9-4EAB-9CF7-5F4836958A19}" type="presParOf" srcId="{2B010B3C-CF38-4752-891F-09634A23573C}" destId="{D27D0107-9703-4E1A-910C-3C068E80A525}" srcOrd="0" destOrd="0" presId="urn:microsoft.com/office/officeart/2005/8/layout/chevron2"/>
    <dgm:cxn modelId="{BB53CAA9-6BA2-4EBC-AFC5-01C06349C8DB}" type="presParOf" srcId="{2B010B3C-CF38-4752-891F-09634A23573C}" destId="{4D74AC1F-F7A5-493F-875C-6056EEE8DB3F}" srcOrd="1" destOrd="0" presId="urn:microsoft.com/office/officeart/2005/8/layout/chevron2"/>
    <dgm:cxn modelId="{A105D8D4-0234-4FB7-91D3-92C101AB987B}" type="presParOf" srcId="{72F09E30-FCAE-4E07-9C63-E7D8E07A54C5}" destId="{4FE350BD-8779-4FC6-967A-7E41CC6F7820}" srcOrd="3" destOrd="0" presId="urn:microsoft.com/office/officeart/2005/8/layout/chevron2"/>
    <dgm:cxn modelId="{8F71AD89-A062-470B-90DD-C99368D7A974}" type="presParOf" srcId="{72F09E30-FCAE-4E07-9C63-E7D8E07A54C5}" destId="{09CEF514-11F8-4E49-B933-2CE4E480EEBB}" srcOrd="4" destOrd="0" presId="urn:microsoft.com/office/officeart/2005/8/layout/chevron2"/>
    <dgm:cxn modelId="{AD64D59C-C710-4BFA-ABAA-108C984DD52B}" type="presParOf" srcId="{09CEF514-11F8-4E49-B933-2CE4E480EEBB}" destId="{36D3E8CC-D144-45C3-986E-53E37B4763BB}" srcOrd="0" destOrd="0" presId="urn:microsoft.com/office/officeart/2005/8/layout/chevron2"/>
    <dgm:cxn modelId="{959D14E3-05AA-4321-8D2B-3C25E98258A5}" type="presParOf" srcId="{09CEF514-11F8-4E49-B933-2CE4E480EEBB}" destId="{B14B1B1E-B30B-4DA0-9DF2-ED3BF8586C88}" srcOrd="1" destOrd="0" presId="urn:microsoft.com/office/officeart/2005/8/layout/chevron2"/>
    <dgm:cxn modelId="{C693BCF9-B6C6-42A5-842B-193D429B23A6}" type="presParOf" srcId="{72F09E30-FCAE-4E07-9C63-E7D8E07A54C5}" destId="{E8437472-FC91-4B26-BE60-186536939AE9}" srcOrd="5" destOrd="0" presId="urn:microsoft.com/office/officeart/2005/8/layout/chevron2"/>
    <dgm:cxn modelId="{5611E031-2E43-49F1-B3AC-9B0D715D4622}" type="presParOf" srcId="{72F09E30-FCAE-4E07-9C63-E7D8E07A54C5}" destId="{A4F38EAA-D1CF-4AEB-8C12-5C3C08CAC4D4}" srcOrd="6" destOrd="0" presId="urn:microsoft.com/office/officeart/2005/8/layout/chevron2"/>
    <dgm:cxn modelId="{E51D3C27-3113-42D1-AB61-5F74F8BC7545}" type="presParOf" srcId="{A4F38EAA-D1CF-4AEB-8C12-5C3C08CAC4D4}" destId="{8709EF4D-3227-4566-8E33-43479239A340}" srcOrd="0" destOrd="0" presId="urn:microsoft.com/office/officeart/2005/8/layout/chevron2"/>
    <dgm:cxn modelId="{D973034D-52D1-4236-A488-AAB7CD704BC4}" type="presParOf" srcId="{A4F38EAA-D1CF-4AEB-8C12-5C3C08CAC4D4}" destId="{6038FD92-599B-4CE1-8574-F89486978DEC}" srcOrd="1" destOrd="0" presId="urn:microsoft.com/office/officeart/2005/8/layout/chevron2"/>
    <dgm:cxn modelId="{5607A2F8-1739-4F79-99BF-2977A98677EF}" type="presParOf" srcId="{72F09E30-FCAE-4E07-9C63-E7D8E07A54C5}" destId="{DB55ABD3-1D96-4410-87F9-AE4A02725BA8}" srcOrd="7" destOrd="0" presId="urn:microsoft.com/office/officeart/2005/8/layout/chevron2"/>
    <dgm:cxn modelId="{C5999C22-3679-48D1-9BD6-CD033710A67C}" type="presParOf" srcId="{72F09E30-FCAE-4E07-9C63-E7D8E07A54C5}" destId="{770E71AE-E7EF-4065-98F8-706885E67492}" srcOrd="8" destOrd="0" presId="urn:microsoft.com/office/officeart/2005/8/layout/chevron2"/>
    <dgm:cxn modelId="{5A08A795-90E7-4937-BDFC-5EA52422C7B5}" type="presParOf" srcId="{770E71AE-E7EF-4065-98F8-706885E67492}" destId="{FEDA49F5-4982-4148-AB08-DFD791D7EBBB}" srcOrd="0" destOrd="0" presId="urn:microsoft.com/office/officeart/2005/8/layout/chevron2"/>
    <dgm:cxn modelId="{56690532-45A7-4FE5-AD70-E42B8C72F0E2}" type="presParOf" srcId="{770E71AE-E7EF-4065-98F8-706885E67492}" destId="{9EF24133-B14B-4C7B-9BD1-5D340C02FCD6}" srcOrd="1" destOrd="0" presId="urn:microsoft.com/office/officeart/2005/8/layout/chevron2"/>
    <dgm:cxn modelId="{57ED0C19-477C-4B31-AE6D-71E110208D13}" type="presParOf" srcId="{72F09E30-FCAE-4E07-9C63-E7D8E07A54C5}" destId="{11FD2344-3F71-483B-A3B9-11A70F7D3E7B}" srcOrd="9" destOrd="0" presId="urn:microsoft.com/office/officeart/2005/8/layout/chevron2"/>
    <dgm:cxn modelId="{02D89765-D85E-461C-8DE5-78B85873C849}" type="presParOf" srcId="{72F09E30-FCAE-4E07-9C63-E7D8E07A54C5}" destId="{23E8D110-FABF-4D85-BFB1-DC71711D49E4}" srcOrd="10" destOrd="0" presId="urn:microsoft.com/office/officeart/2005/8/layout/chevron2"/>
    <dgm:cxn modelId="{5899941E-4D8F-426B-80D8-8C256A9264AA}" type="presParOf" srcId="{23E8D110-FABF-4D85-BFB1-DC71711D49E4}" destId="{E58A6814-80FE-4B4C-9410-0FE6B83AFB6B}" srcOrd="0" destOrd="0" presId="urn:microsoft.com/office/officeart/2005/8/layout/chevron2"/>
    <dgm:cxn modelId="{9A0C791C-A2E5-4485-AD89-F02E40A0334C}" type="presParOf" srcId="{23E8D110-FABF-4D85-BFB1-DC71711D49E4}" destId="{F05ECC73-4024-493C-91D2-F1CED53EAE66}" srcOrd="1" destOrd="0" presId="urn:microsoft.com/office/officeart/2005/8/layout/chevron2"/>
    <dgm:cxn modelId="{37FE14BA-F1C2-436D-80EB-7199BA5FB5DF}" type="presParOf" srcId="{72F09E30-FCAE-4E07-9C63-E7D8E07A54C5}" destId="{4F4F2B87-48CC-4628-973D-4AA21D19CE64}" srcOrd="11" destOrd="0" presId="urn:microsoft.com/office/officeart/2005/8/layout/chevron2"/>
    <dgm:cxn modelId="{DBAFE9F4-A607-4FF6-B297-09DD513939D6}" type="presParOf" srcId="{72F09E30-FCAE-4E07-9C63-E7D8E07A54C5}" destId="{644EB677-AE2E-4898-92A7-9A80C2F4474D}" srcOrd="12" destOrd="0" presId="urn:microsoft.com/office/officeart/2005/8/layout/chevron2"/>
    <dgm:cxn modelId="{217EC72A-826A-4608-8C2E-88D9FE4C6505}" type="presParOf" srcId="{644EB677-AE2E-4898-92A7-9A80C2F4474D}" destId="{5D984394-7CA9-4A78-B9B0-4D1242C43FFE}" srcOrd="0" destOrd="0" presId="urn:microsoft.com/office/officeart/2005/8/layout/chevron2"/>
    <dgm:cxn modelId="{23D27209-0EBD-47A1-9016-AD729B3D4CD7}" type="presParOf" srcId="{644EB677-AE2E-4898-92A7-9A80C2F4474D}" destId="{35315B95-4BC6-43E9-AEC7-519ECE92D8CD}" srcOrd="1" destOrd="0" presId="urn:microsoft.com/office/officeart/2005/8/layout/chevron2"/>
    <dgm:cxn modelId="{00950BC1-B37D-42A4-A468-DE8868B52AC4}" type="presParOf" srcId="{72F09E30-FCAE-4E07-9C63-E7D8E07A54C5}" destId="{71C504EF-8F37-4D06-96A3-5A4C5FBECCEF}" srcOrd="13" destOrd="0" presId="urn:microsoft.com/office/officeart/2005/8/layout/chevron2"/>
    <dgm:cxn modelId="{57C0E733-B346-48D1-A7C0-5EE49ED4F187}" type="presParOf" srcId="{72F09E30-FCAE-4E07-9C63-E7D8E07A54C5}" destId="{65193816-68BA-4AF8-97B7-0C807AE1E71B}" srcOrd="14" destOrd="0" presId="urn:microsoft.com/office/officeart/2005/8/layout/chevron2"/>
    <dgm:cxn modelId="{11BDAF4D-8451-4D63-B43F-9E6B6E68D844}" type="presParOf" srcId="{65193816-68BA-4AF8-97B7-0C807AE1E71B}" destId="{62DAE77A-2C51-44E5-A9B1-6D61B8180C4E}" srcOrd="0" destOrd="0" presId="urn:microsoft.com/office/officeart/2005/8/layout/chevron2"/>
    <dgm:cxn modelId="{227B446D-0C8F-4CFF-8716-D9B61F5972FB}" type="presParOf" srcId="{65193816-68BA-4AF8-97B7-0C807AE1E71B}" destId="{641A0880-A7DD-4426-B185-36DB6550E9EC}" srcOrd="1" destOrd="0" presId="urn:microsoft.com/office/officeart/2005/8/layout/chevron2"/>
    <dgm:cxn modelId="{113CB1ED-71A1-4F96-ACEC-09AF90C27B6E}" type="presParOf" srcId="{72F09E30-FCAE-4E07-9C63-E7D8E07A54C5}" destId="{D312B9D3-02E1-4E06-90C6-767FBB20F977}" srcOrd="15" destOrd="0" presId="urn:microsoft.com/office/officeart/2005/8/layout/chevron2"/>
    <dgm:cxn modelId="{497A7887-D24A-457A-B095-B432C9667305}" type="presParOf" srcId="{72F09E30-FCAE-4E07-9C63-E7D8E07A54C5}" destId="{337FB449-CF05-4401-A2B5-8194D9819BF9}" srcOrd="16" destOrd="0" presId="urn:microsoft.com/office/officeart/2005/8/layout/chevron2"/>
    <dgm:cxn modelId="{6AD70462-57F7-4DD9-A606-2DF62E98101C}" type="presParOf" srcId="{337FB449-CF05-4401-A2B5-8194D9819BF9}" destId="{F827E0E8-201E-4EDD-9F52-23D168BF8038}" srcOrd="0" destOrd="0" presId="urn:microsoft.com/office/officeart/2005/8/layout/chevron2"/>
    <dgm:cxn modelId="{7141A30B-7AAA-414A-A6F5-DBA17676737A}" type="presParOf" srcId="{337FB449-CF05-4401-A2B5-8194D9819BF9}" destId="{070B8554-3CA5-4DFB-9F71-CCED900D6F00}" srcOrd="1" destOrd="0" presId="urn:microsoft.com/office/officeart/2005/8/layout/chevron2"/>
    <dgm:cxn modelId="{8407AB3C-E5EC-4297-9951-D1DB34CF541C}" type="presParOf" srcId="{72F09E30-FCAE-4E07-9C63-E7D8E07A54C5}" destId="{16652E36-10BF-465A-83D3-80BC464C8F30}" srcOrd="17" destOrd="0" presId="urn:microsoft.com/office/officeart/2005/8/layout/chevron2"/>
    <dgm:cxn modelId="{851AF118-09F4-40F2-88D8-A9E734C85A6C}" type="presParOf" srcId="{72F09E30-FCAE-4E07-9C63-E7D8E07A54C5}" destId="{23B8DD8C-4A75-4CE4-968F-59FCE7952F9A}" srcOrd="18" destOrd="0" presId="urn:microsoft.com/office/officeart/2005/8/layout/chevron2"/>
    <dgm:cxn modelId="{823D0787-FEF1-4431-8CC7-F82256B15D53}" type="presParOf" srcId="{23B8DD8C-4A75-4CE4-968F-59FCE7952F9A}" destId="{CE386613-AB3B-40C2-A264-D97681F6F44B}" srcOrd="0" destOrd="0" presId="urn:microsoft.com/office/officeart/2005/8/layout/chevron2"/>
    <dgm:cxn modelId="{37F5B719-61E2-4425-BC00-F6C4BEB903BC}" type="presParOf" srcId="{23B8DD8C-4A75-4CE4-968F-59FCE7952F9A}" destId="{3FE48DDB-CEE7-4919-8B43-089E75964AD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5A629E8-0066-41DF-97B7-B9A25FBF4F8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0C5B77-E556-4776-9E77-9B08BDE181B6}">
      <dgm:prSet phldrT="[Текст]" custT="1"/>
      <dgm:spPr/>
      <dgm:t>
        <a:bodyPr/>
        <a:lstStyle/>
        <a:p>
          <a:r>
            <a: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словаря</a:t>
          </a:r>
          <a:endParaRPr lang="ru-RU" sz="4400" dirty="0"/>
        </a:p>
      </dgm:t>
    </dgm:pt>
    <dgm:pt modelId="{6BFC8BF1-E51D-46FA-A429-4EC2461FB379}" cxnId="{5DB18814-7B28-41ED-8198-9E069C798309}" type="parTrans">
      <dgm:prSet/>
      <dgm:spPr/>
      <dgm:t>
        <a:bodyPr/>
        <a:lstStyle/>
        <a:p>
          <a:endParaRPr lang="ru-RU"/>
        </a:p>
      </dgm:t>
    </dgm:pt>
    <dgm:pt modelId="{10F171A9-3B2A-4D71-8787-C6C7C804E21A}" cxnId="{5DB18814-7B28-41ED-8198-9E069C798309}" type="sibTrans">
      <dgm:prSet/>
      <dgm:spPr/>
      <dgm:t>
        <a:bodyPr/>
        <a:lstStyle/>
        <a:p>
          <a:endParaRPr lang="ru-RU"/>
        </a:p>
      </dgm:t>
    </dgm:pt>
    <dgm:pt modelId="{70896029-169A-402C-99F3-414040745AC0}">
      <dgm:prSet phldrT="[Текст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1) Постепенное обогащение словаря по мере обучения ребенка, расширения его жизненного опыта </a:t>
          </a:r>
        </a:p>
      </dgm:t>
    </dgm:pt>
    <dgm:pt modelId="{C342F126-E2F9-4105-95D3-16B17DDCFCA9}" cxnId="{A81CE71F-A994-4945-93CF-53FF157EDCE4}" type="parTrans">
      <dgm:prSet/>
      <dgm:spPr/>
      <dgm:t>
        <a:bodyPr/>
        <a:lstStyle/>
        <a:p>
          <a:endParaRPr lang="ru-RU"/>
        </a:p>
      </dgm:t>
    </dgm:pt>
    <dgm:pt modelId="{3BAEE6CF-F0DD-47AC-BADA-77195DEE07F5}" cxnId="{A81CE71F-A994-4945-93CF-53FF157EDCE4}" type="sibTrans">
      <dgm:prSet/>
      <dgm:spPr/>
      <dgm:t>
        <a:bodyPr/>
        <a:lstStyle/>
        <a:p>
          <a:endParaRPr lang="ru-RU"/>
        </a:p>
      </dgm:t>
    </dgm:pt>
    <dgm:pt modelId="{5B66069B-5827-4D80-B022-D452203987DC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</a:pPr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3) Закрепление и развитие словаря осуществляются в процессе игровых упражнений</a:t>
          </a:r>
        </a:p>
      </dgm:t>
    </dgm:pt>
    <dgm:pt modelId="{236DE0F4-3C3A-493E-AB48-A586600CFF9A}" cxnId="{8F170262-2A7D-4319-97AE-5A9E50843EEE}" type="parTrans">
      <dgm:prSet/>
      <dgm:spPr/>
      <dgm:t>
        <a:bodyPr/>
        <a:lstStyle/>
        <a:p>
          <a:endParaRPr lang="ru-RU"/>
        </a:p>
      </dgm:t>
    </dgm:pt>
    <dgm:pt modelId="{422A9A0E-732A-4494-B32D-B64EDA9B2DAA}" cxnId="{8F170262-2A7D-4319-97AE-5A9E50843EEE}" type="sibTrans">
      <dgm:prSet/>
      <dgm:spPr/>
      <dgm:t>
        <a:bodyPr/>
        <a:lstStyle/>
        <a:p>
          <a:endParaRPr lang="ru-RU"/>
        </a:p>
      </dgm:t>
    </dgm:pt>
    <dgm:pt modelId="{74AC4C71-D370-4705-B919-37B72DB9A21F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2) Одним из наиболее эффективных способов является использование средств художественной литературы.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2C6921-06F0-432E-B89C-E9DEC2AD84E8}" cxnId="{D0B5BDCB-12FF-4A2F-B577-5A48BAB264D3}" type="parTrans">
      <dgm:prSet/>
      <dgm:spPr/>
      <dgm:t>
        <a:bodyPr/>
        <a:lstStyle/>
        <a:p>
          <a:endParaRPr lang="ru-RU"/>
        </a:p>
      </dgm:t>
    </dgm:pt>
    <dgm:pt modelId="{4625A0A2-A1C4-4FBE-A596-D4A225276898}" cxnId="{D0B5BDCB-12FF-4A2F-B577-5A48BAB264D3}" type="sibTrans">
      <dgm:prSet/>
      <dgm:spPr/>
      <dgm:t>
        <a:bodyPr/>
        <a:lstStyle/>
        <a:p>
          <a:endParaRPr lang="ru-RU"/>
        </a:p>
      </dgm:t>
    </dgm:pt>
    <dgm:pt modelId="{6AFBD0B4-3E12-46CC-B3E0-933DAB8D4E58}">
      <dgm:prSet custT="1"/>
      <dgm:spPr/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4) Роль воспитателя заключается в организации содержательного общения, во внимании </a:t>
          </a:r>
          <a:r>
            <a:rPr lang="ru-RU" sz="28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к словарному </a:t>
          </a:r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составу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9C65BE-4A2E-47F9-A7C3-FF2A8FF34E18}" cxnId="{7D0A66A5-C48D-4CE2-9686-4719A3F62575}" type="parTrans">
      <dgm:prSet/>
      <dgm:spPr/>
      <dgm:t>
        <a:bodyPr/>
        <a:lstStyle/>
        <a:p>
          <a:endParaRPr lang="ru-RU"/>
        </a:p>
      </dgm:t>
    </dgm:pt>
    <dgm:pt modelId="{9691D876-9880-47A1-B6CB-CE5540904572}" cxnId="{7D0A66A5-C48D-4CE2-9686-4719A3F62575}" type="sibTrans">
      <dgm:prSet/>
      <dgm:spPr/>
      <dgm:t>
        <a:bodyPr/>
        <a:lstStyle/>
        <a:p>
          <a:endParaRPr lang="ru-RU"/>
        </a:p>
      </dgm:t>
    </dgm:pt>
    <dgm:pt modelId="{D5395C25-6B22-47BE-9673-1B4F09D53FE3}" type="pres">
      <dgm:prSet presAssocID="{05A629E8-0066-41DF-97B7-B9A25FBF4F8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B387B1-CD05-4247-B2B3-02D272E00B81}" type="pres">
      <dgm:prSet presAssocID="{05A629E8-0066-41DF-97B7-B9A25FBF4F89}" presName="matrix" presStyleCnt="0"/>
      <dgm:spPr/>
    </dgm:pt>
    <dgm:pt modelId="{23BAD575-ED8F-44ED-9FA5-45E558BC90EC}" type="pres">
      <dgm:prSet presAssocID="{05A629E8-0066-41DF-97B7-B9A25FBF4F89}" presName="tile1" presStyleLbl="node1" presStyleIdx="0" presStyleCnt="4" custScaleY="104619" custLinFactNeighborX="332" custLinFactNeighborY="-24715"/>
      <dgm:spPr/>
      <dgm:t>
        <a:bodyPr/>
        <a:lstStyle/>
        <a:p>
          <a:endParaRPr lang="ru-RU"/>
        </a:p>
      </dgm:t>
    </dgm:pt>
    <dgm:pt modelId="{FBDE581A-DB4E-4665-A002-02C7577300E5}" type="pres">
      <dgm:prSet presAssocID="{05A629E8-0066-41DF-97B7-B9A25FBF4F8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F57947-08C9-4A55-ADAD-8E6CD0349766}" type="pres">
      <dgm:prSet presAssocID="{05A629E8-0066-41DF-97B7-B9A25FBF4F89}" presName="tile2" presStyleLbl="node1" presStyleIdx="1" presStyleCnt="4" custScaleY="101994" custLinFactNeighborX="332" custLinFactNeighborY="-3731"/>
      <dgm:spPr/>
      <dgm:t>
        <a:bodyPr/>
        <a:lstStyle/>
        <a:p>
          <a:endParaRPr lang="ru-RU"/>
        </a:p>
      </dgm:t>
    </dgm:pt>
    <dgm:pt modelId="{209A6CED-02F5-4FDE-B890-ADB7E82C4BF1}" type="pres">
      <dgm:prSet presAssocID="{05A629E8-0066-41DF-97B7-B9A25FBF4F8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10AD26-9BA9-4F4E-8EE8-851625A5EE2B}" type="pres">
      <dgm:prSet presAssocID="{05A629E8-0066-41DF-97B7-B9A25FBF4F89}" presName="tile3" presStyleLbl="node1" presStyleIdx="2" presStyleCnt="4" custScaleY="99244" custLinFactNeighborX="-663" custLinFactNeighborY="1400"/>
      <dgm:spPr/>
      <dgm:t>
        <a:bodyPr/>
        <a:lstStyle/>
        <a:p>
          <a:endParaRPr lang="ru-RU"/>
        </a:p>
      </dgm:t>
    </dgm:pt>
    <dgm:pt modelId="{FAFE5CAC-A7E4-49F7-8088-B74377D3BFF7}" type="pres">
      <dgm:prSet presAssocID="{05A629E8-0066-41DF-97B7-B9A25FBF4F8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3931CB-3448-4F2E-AA1E-B899587BD4D9}" type="pres">
      <dgm:prSet presAssocID="{05A629E8-0066-41DF-97B7-B9A25FBF4F89}" presName="tile4" presStyleLbl="node1" presStyleIdx="3" presStyleCnt="4" custScaleY="104535" custLinFactNeighborY="21451"/>
      <dgm:spPr/>
      <dgm:t>
        <a:bodyPr/>
        <a:lstStyle/>
        <a:p>
          <a:endParaRPr lang="ru-RU"/>
        </a:p>
      </dgm:t>
    </dgm:pt>
    <dgm:pt modelId="{9E5AA3EA-9385-49FF-BF37-9803CF9F29B6}" type="pres">
      <dgm:prSet presAssocID="{05A629E8-0066-41DF-97B7-B9A25FBF4F8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DA50A2-39FE-4336-964D-08465881EC8F}" type="pres">
      <dgm:prSet presAssocID="{05A629E8-0066-41DF-97B7-B9A25FBF4F89}" presName="centerTile" presStyleLbl="fgShp" presStyleIdx="0" presStyleCnt="1" custScaleX="148148" custScaleY="7857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7D0A66A5-C48D-4CE2-9686-4719A3F62575}" srcId="{E30C5B77-E556-4776-9E77-9B08BDE181B6}" destId="{6AFBD0B4-3E12-46CC-B3E0-933DAB8D4E58}" srcOrd="3" destOrd="0" parTransId="{DE9C65BE-4A2E-47F9-A7C3-FF2A8FF34E18}" sibTransId="{9691D876-9880-47A1-B6CB-CE5540904572}"/>
    <dgm:cxn modelId="{7C63819A-558F-4956-BACB-8E9D60707336}" type="presOf" srcId="{74AC4C71-D370-4705-B919-37B72DB9A21F}" destId="{7E10AD26-9BA9-4F4E-8EE8-851625A5EE2B}" srcOrd="0" destOrd="0" presId="urn:microsoft.com/office/officeart/2005/8/layout/matrix1"/>
    <dgm:cxn modelId="{2664DF53-73D6-4823-8BE8-3726CD7A4D5B}" type="presOf" srcId="{5B66069B-5827-4D80-B022-D452203987DC}" destId="{209A6CED-02F5-4FDE-B890-ADB7E82C4BF1}" srcOrd="1" destOrd="0" presId="urn:microsoft.com/office/officeart/2005/8/layout/matrix1"/>
    <dgm:cxn modelId="{F9592314-51B5-4E1D-8F9C-49DB6E78940E}" type="presOf" srcId="{05A629E8-0066-41DF-97B7-B9A25FBF4F89}" destId="{D5395C25-6B22-47BE-9673-1B4F09D53FE3}" srcOrd="0" destOrd="0" presId="urn:microsoft.com/office/officeart/2005/8/layout/matrix1"/>
    <dgm:cxn modelId="{25295B43-3D1E-40B2-94C8-EB806FFEEB53}" type="presOf" srcId="{6AFBD0B4-3E12-46CC-B3E0-933DAB8D4E58}" destId="{9E5AA3EA-9385-49FF-BF37-9803CF9F29B6}" srcOrd="1" destOrd="0" presId="urn:microsoft.com/office/officeart/2005/8/layout/matrix1"/>
    <dgm:cxn modelId="{8F56B856-5CE1-4532-B968-9F6AACCF5D8D}" type="presOf" srcId="{5B66069B-5827-4D80-B022-D452203987DC}" destId="{35F57947-08C9-4A55-ADAD-8E6CD0349766}" srcOrd="0" destOrd="0" presId="urn:microsoft.com/office/officeart/2005/8/layout/matrix1"/>
    <dgm:cxn modelId="{F0407E02-5D03-4027-B123-9DB0323CE135}" type="presOf" srcId="{70896029-169A-402C-99F3-414040745AC0}" destId="{23BAD575-ED8F-44ED-9FA5-45E558BC90EC}" srcOrd="0" destOrd="0" presId="urn:microsoft.com/office/officeart/2005/8/layout/matrix1"/>
    <dgm:cxn modelId="{5D0282E9-59F9-490C-9129-523803E70350}" type="presOf" srcId="{6AFBD0B4-3E12-46CC-B3E0-933DAB8D4E58}" destId="{473931CB-3448-4F2E-AA1E-B899587BD4D9}" srcOrd="0" destOrd="0" presId="urn:microsoft.com/office/officeart/2005/8/layout/matrix1"/>
    <dgm:cxn modelId="{072F136B-2BC8-4CFB-91C6-4044D635431B}" type="presOf" srcId="{74AC4C71-D370-4705-B919-37B72DB9A21F}" destId="{FAFE5CAC-A7E4-49F7-8088-B74377D3BFF7}" srcOrd="1" destOrd="0" presId="urn:microsoft.com/office/officeart/2005/8/layout/matrix1"/>
    <dgm:cxn modelId="{5DB18814-7B28-41ED-8198-9E069C798309}" srcId="{05A629E8-0066-41DF-97B7-B9A25FBF4F89}" destId="{E30C5B77-E556-4776-9E77-9B08BDE181B6}" srcOrd="0" destOrd="0" parTransId="{6BFC8BF1-E51D-46FA-A429-4EC2461FB379}" sibTransId="{10F171A9-3B2A-4D71-8787-C6C7C804E21A}"/>
    <dgm:cxn modelId="{D0B5BDCB-12FF-4A2F-B577-5A48BAB264D3}" srcId="{E30C5B77-E556-4776-9E77-9B08BDE181B6}" destId="{74AC4C71-D370-4705-B919-37B72DB9A21F}" srcOrd="2" destOrd="0" parTransId="{AC2C6921-06F0-432E-B89C-E9DEC2AD84E8}" sibTransId="{4625A0A2-A1C4-4FBE-A596-D4A225276898}"/>
    <dgm:cxn modelId="{02D24831-B50A-4A72-9B59-62527550EBAF}" type="presOf" srcId="{70896029-169A-402C-99F3-414040745AC0}" destId="{FBDE581A-DB4E-4665-A002-02C7577300E5}" srcOrd="1" destOrd="0" presId="urn:microsoft.com/office/officeart/2005/8/layout/matrix1"/>
    <dgm:cxn modelId="{EFE5E9FB-0BA8-4508-AD62-B0DC6A1B59BD}" type="presOf" srcId="{E30C5B77-E556-4776-9E77-9B08BDE181B6}" destId="{34DA50A2-39FE-4336-964D-08465881EC8F}" srcOrd="0" destOrd="0" presId="urn:microsoft.com/office/officeart/2005/8/layout/matrix1"/>
    <dgm:cxn modelId="{8F170262-2A7D-4319-97AE-5A9E50843EEE}" srcId="{E30C5B77-E556-4776-9E77-9B08BDE181B6}" destId="{5B66069B-5827-4D80-B022-D452203987DC}" srcOrd="1" destOrd="0" parTransId="{236DE0F4-3C3A-493E-AB48-A586600CFF9A}" sibTransId="{422A9A0E-732A-4494-B32D-B64EDA9B2DAA}"/>
    <dgm:cxn modelId="{A81CE71F-A994-4945-93CF-53FF157EDCE4}" srcId="{E30C5B77-E556-4776-9E77-9B08BDE181B6}" destId="{70896029-169A-402C-99F3-414040745AC0}" srcOrd="0" destOrd="0" parTransId="{C342F126-E2F9-4105-95D3-16B17DDCFCA9}" sibTransId="{3BAEE6CF-F0DD-47AC-BADA-77195DEE07F5}"/>
    <dgm:cxn modelId="{F52C267E-DD01-4700-9D1A-E1FE8D32B29E}" type="presParOf" srcId="{D5395C25-6B22-47BE-9673-1B4F09D53FE3}" destId="{A9B387B1-CD05-4247-B2B3-02D272E00B81}" srcOrd="0" destOrd="0" presId="urn:microsoft.com/office/officeart/2005/8/layout/matrix1"/>
    <dgm:cxn modelId="{F00587CC-B097-43F0-9E04-1F193EFDBA54}" type="presParOf" srcId="{A9B387B1-CD05-4247-B2B3-02D272E00B81}" destId="{23BAD575-ED8F-44ED-9FA5-45E558BC90EC}" srcOrd="0" destOrd="0" presId="urn:microsoft.com/office/officeart/2005/8/layout/matrix1"/>
    <dgm:cxn modelId="{7A950919-758E-468E-8730-850020B43DD0}" type="presParOf" srcId="{A9B387B1-CD05-4247-B2B3-02D272E00B81}" destId="{FBDE581A-DB4E-4665-A002-02C7577300E5}" srcOrd="1" destOrd="0" presId="urn:microsoft.com/office/officeart/2005/8/layout/matrix1"/>
    <dgm:cxn modelId="{EED0567C-20A1-40BC-AF86-A51D4D46EDE7}" type="presParOf" srcId="{A9B387B1-CD05-4247-B2B3-02D272E00B81}" destId="{35F57947-08C9-4A55-ADAD-8E6CD0349766}" srcOrd="2" destOrd="0" presId="urn:microsoft.com/office/officeart/2005/8/layout/matrix1"/>
    <dgm:cxn modelId="{46C946CA-87C7-4C26-967F-08EE9DC55843}" type="presParOf" srcId="{A9B387B1-CD05-4247-B2B3-02D272E00B81}" destId="{209A6CED-02F5-4FDE-B890-ADB7E82C4BF1}" srcOrd="3" destOrd="0" presId="urn:microsoft.com/office/officeart/2005/8/layout/matrix1"/>
    <dgm:cxn modelId="{9E82AD28-634A-479C-8D9E-58150CED6860}" type="presParOf" srcId="{A9B387B1-CD05-4247-B2B3-02D272E00B81}" destId="{7E10AD26-9BA9-4F4E-8EE8-851625A5EE2B}" srcOrd="4" destOrd="0" presId="urn:microsoft.com/office/officeart/2005/8/layout/matrix1"/>
    <dgm:cxn modelId="{69E75551-C7E5-40D8-9DEF-F7E1E5956012}" type="presParOf" srcId="{A9B387B1-CD05-4247-B2B3-02D272E00B81}" destId="{FAFE5CAC-A7E4-49F7-8088-B74377D3BFF7}" srcOrd="5" destOrd="0" presId="urn:microsoft.com/office/officeart/2005/8/layout/matrix1"/>
    <dgm:cxn modelId="{97510CB6-E946-4CB9-91EA-63CEEF7CF935}" type="presParOf" srcId="{A9B387B1-CD05-4247-B2B3-02D272E00B81}" destId="{473931CB-3448-4F2E-AA1E-B899587BD4D9}" srcOrd="6" destOrd="0" presId="urn:microsoft.com/office/officeart/2005/8/layout/matrix1"/>
    <dgm:cxn modelId="{214A5C31-6C09-4A3E-84F7-D35C10EFA535}" type="presParOf" srcId="{A9B387B1-CD05-4247-B2B3-02D272E00B81}" destId="{9E5AA3EA-9385-49FF-BF37-9803CF9F29B6}" srcOrd="7" destOrd="0" presId="urn:microsoft.com/office/officeart/2005/8/layout/matrix1"/>
    <dgm:cxn modelId="{3619F041-F730-430B-BE53-B5B6A3FBA798}" type="presParOf" srcId="{D5395C25-6B22-47BE-9673-1B4F09D53FE3}" destId="{34DA50A2-39FE-4336-964D-08465881EC8F}" srcOrd="1" destOrd="0" presId="urn:microsoft.com/office/officeart/2005/8/layout/matrix1"/>
  </dgm:cxnLst>
  <dgm:bg>
    <a:solidFill>
      <a:schemeClr val="accent1">
        <a:lumMod val="20000"/>
        <a:lumOff val="80000"/>
      </a:schemeClr>
    </a:solidFill>
  </dgm:bg>
  <dgm:whole>
    <a:ln>
      <a:solidFill>
        <a:srgbClr val="00B0F0"/>
      </a:solidFill>
    </a:ln>
  </dgm:whole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357464-2191-4B1B-8209-0DB2B5F01A8A}">
      <dsp:nvSpPr>
        <dsp:cNvPr id="0" name=""/>
        <dsp:cNvSpPr/>
      </dsp:nvSpPr>
      <dsp:spPr>
        <a:xfrm rot="5400000">
          <a:off x="-188178" y="294456"/>
          <a:ext cx="1254524" cy="8781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</a:t>
          </a:r>
          <a:endParaRPr lang="ru-RU" sz="2400" kern="1200" dirty="0"/>
        </a:p>
      </dsp:txBody>
      <dsp:txXfrm rot="5400000">
        <a:off x="-188178" y="294456"/>
        <a:ext cx="1254524" cy="878167"/>
      </dsp:txXfrm>
    </dsp:sp>
    <dsp:sp modelId="{98ED8A2A-3EE2-4C67-A296-BC91E11549CF}">
      <dsp:nvSpPr>
        <dsp:cNvPr id="0" name=""/>
        <dsp:cNvSpPr/>
      </dsp:nvSpPr>
      <dsp:spPr>
        <a:xfrm rot="5400000">
          <a:off x="4123404" y="-3245237"/>
          <a:ext cx="1017906" cy="75083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Методика «Рисование по точкам» или «Образец и правило» А.Л.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Венгер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Цель: исследование уровня ориентировки на заданную систему требований.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23404" y="-3245237"/>
        <a:ext cx="1017906" cy="7508381"/>
      </dsp:txXfrm>
    </dsp:sp>
    <dsp:sp modelId="{D9423857-7048-440C-AE74-E5AFC0FCBDDF}">
      <dsp:nvSpPr>
        <dsp:cNvPr id="0" name=""/>
        <dsp:cNvSpPr/>
      </dsp:nvSpPr>
      <dsp:spPr>
        <a:xfrm rot="5400000">
          <a:off x="-188178" y="1540341"/>
          <a:ext cx="1254524" cy="8781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88178" y="1540341"/>
        <a:ext cx="1254524" cy="878167"/>
      </dsp:txXfrm>
    </dsp:sp>
    <dsp:sp modelId="{BC682921-7E54-4B4D-8FB4-2A26B4705F79}">
      <dsp:nvSpPr>
        <dsp:cNvPr id="0" name=""/>
        <dsp:cNvSpPr/>
      </dsp:nvSpPr>
      <dsp:spPr>
        <a:xfrm rot="5400000">
          <a:off x="4094308" y="-1970049"/>
          <a:ext cx="1076099" cy="75083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Методика изучения самооценки, «Какой я?» разработана на основе новых Федеральных государственных образовательных стандартов.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Цель: выявление уровня самооценки.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094308" y="-1970049"/>
        <a:ext cx="1076099" cy="7508381"/>
      </dsp:txXfrm>
    </dsp:sp>
    <dsp:sp modelId="{0EBA13C1-3AB7-4175-838A-3CCF4F94124E}">
      <dsp:nvSpPr>
        <dsp:cNvPr id="0" name=""/>
        <dsp:cNvSpPr/>
      </dsp:nvSpPr>
      <dsp:spPr>
        <a:xfrm rot="5400000">
          <a:off x="-188178" y="2656112"/>
          <a:ext cx="1254524" cy="8781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88178" y="2656112"/>
        <a:ext cx="1254524" cy="878167"/>
      </dsp:txXfrm>
    </dsp:sp>
    <dsp:sp modelId="{9366F5A6-F587-40C1-B423-928BBE34071D}">
      <dsp:nvSpPr>
        <dsp:cNvPr id="0" name=""/>
        <dsp:cNvSpPr/>
      </dsp:nvSpPr>
      <dsp:spPr>
        <a:xfrm rot="5400000">
          <a:off x="4224637" y="-747764"/>
          <a:ext cx="815441" cy="75083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Методика «Лесенка» В.Г. Щур.</a:t>
          </a:r>
          <a:endParaRPr lang="ru-RU" sz="1800" b="1" kern="12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Цель: определение рефлексивной самооценки и уровня притязаний.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224637" y="-747764"/>
        <a:ext cx="815441" cy="7508381"/>
      </dsp:txXfrm>
    </dsp:sp>
    <dsp:sp modelId="{6BF02FF0-C2B6-49F0-B7BA-D93F06A2245F}">
      <dsp:nvSpPr>
        <dsp:cNvPr id="0" name=""/>
        <dsp:cNvSpPr/>
      </dsp:nvSpPr>
      <dsp:spPr>
        <a:xfrm rot="5400000">
          <a:off x="-188178" y="3771882"/>
          <a:ext cx="1254524" cy="8781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88178" y="3771882"/>
        <a:ext cx="1254524" cy="878167"/>
      </dsp:txXfrm>
    </dsp:sp>
    <dsp:sp modelId="{236C6147-FF43-4D47-8A47-48974BB04AF9}">
      <dsp:nvSpPr>
        <dsp:cNvPr id="0" name=""/>
        <dsp:cNvSpPr/>
      </dsp:nvSpPr>
      <dsp:spPr>
        <a:xfrm rot="5400000">
          <a:off x="4224637" y="340419"/>
          <a:ext cx="815441" cy="75083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Метод наблюдения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Цель: изучение актуального уровня развития рефлексивных умений.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224637" y="340419"/>
        <a:ext cx="815441" cy="750838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357464-2191-4B1B-8209-0DB2B5F01A8A}">
      <dsp:nvSpPr>
        <dsp:cNvPr id="0" name=""/>
        <dsp:cNvSpPr/>
      </dsp:nvSpPr>
      <dsp:spPr>
        <a:xfrm rot="5400000">
          <a:off x="-124093" y="127208"/>
          <a:ext cx="827288" cy="5791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24093" y="127208"/>
        <a:ext cx="827288" cy="579101"/>
      </dsp:txXfrm>
    </dsp:sp>
    <dsp:sp modelId="{98ED8A2A-3EE2-4C67-A296-BC91E11549CF}">
      <dsp:nvSpPr>
        <dsp:cNvPr id="0" name=""/>
        <dsp:cNvSpPr/>
      </dsp:nvSpPr>
      <dsp:spPr>
        <a:xfrm rot="5400000">
          <a:off x="4101221" y="-3522119"/>
          <a:ext cx="538020" cy="75822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I этап - Подготовительный этап.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01221" y="-3522119"/>
        <a:ext cx="538020" cy="7582259"/>
      </dsp:txXfrm>
    </dsp:sp>
    <dsp:sp modelId="{D9423857-7048-440C-AE74-E5AFC0FCBDDF}">
      <dsp:nvSpPr>
        <dsp:cNvPr id="0" name=""/>
        <dsp:cNvSpPr/>
      </dsp:nvSpPr>
      <dsp:spPr>
        <a:xfrm rot="5400000">
          <a:off x="-124093" y="855461"/>
          <a:ext cx="827288" cy="5791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24093" y="855461"/>
        <a:ext cx="827288" cy="579101"/>
      </dsp:txXfrm>
    </dsp:sp>
    <dsp:sp modelId="{BC682921-7E54-4B4D-8FB4-2A26B4705F79}">
      <dsp:nvSpPr>
        <dsp:cNvPr id="0" name=""/>
        <dsp:cNvSpPr/>
      </dsp:nvSpPr>
      <dsp:spPr>
        <a:xfrm rot="5400000">
          <a:off x="4101362" y="-2790893"/>
          <a:ext cx="537737" cy="75822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II этап - Планирование.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01362" y="-2790893"/>
        <a:ext cx="537737" cy="7582259"/>
      </dsp:txXfrm>
    </dsp:sp>
    <dsp:sp modelId="{0EBA13C1-3AB7-4175-838A-3CCF4F94124E}">
      <dsp:nvSpPr>
        <dsp:cNvPr id="0" name=""/>
        <dsp:cNvSpPr/>
      </dsp:nvSpPr>
      <dsp:spPr>
        <a:xfrm rot="5400000">
          <a:off x="-124093" y="1583714"/>
          <a:ext cx="827288" cy="5791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24093" y="1583714"/>
        <a:ext cx="827288" cy="579101"/>
      </dsp:txXfrm>
    </dsp:sp>
    <dsp:sp modelId="{9366F5A6-F587-40C1-B423-928BBE34071D}">
      <dsp:nvSpPr>
        <dsp:cNvPr id="0" name=""/>
        <dsp:cNvSpPr/>
      </dsp:nvSpPr>
      <dsp:spPr>
        <a:xfrm rot="5400000">
          <a:off x="4101362" y="-2062640"/>
          <a:ext cx="537737" cy="75822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III этап - Исследование.</a:t>
          </a:r>
          <a:endParaRPr lang="ru-RU" sz="2800" b="1" kern="12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4101362" y="-2062640"/>
        <a:ext cx="537737" cy="7582259"/>
      </dsp:txXfrm>
    </dsp:sp>
    <dsp:sp modelId="{CAE6E240-AF48-4402-B52E-7BA6F64BAD1A}">
      <dsp:nvSpPr>
        <dsp:cNvPr id="0" name=""/>
        <dsp:cNvSpPr/>
      </dsp:nvSpPr>
      <dsp:spPr>
        <a:xfrm rot="5400000">
          <a:off x="-124093" y="2311967"/>
          <a:ext cx="827288" cy="5791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4</a:t>
          </a:r>
          <a:endParaRPr lang="ru-RU" sz="28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24093" y="2311967"/>
        <a:ext cx="827288" cy="579101"/>
      </dsp:txXfrm>
    </dsp:sp>
    <dsp:sp modelId="{5A1D05A8-B74D-4D98-91AA-5D05908672D8}">
      <dsp:nvSpPr>
        <dsp:cNvPr id="0" name=""/>
        <dsp:cNvSpPr/>
      </dsp:nvSpPr>
      <dsp:spPr>
        <a:xfrm rot="5400000">
          <a:off x="4101362" y="-1334387"/>
          <a:ext cx="537737" cy="75822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IV этап - Предзащита.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01362" y="-1334387"/>
        <a:ext cx="537737" cy="7582259"/>
      </dsp:txXfrm>
    </dsp:sp>
    <dsp:sp modelId="{240C7E8D-E663-479C-B1A2-94B0AA33B415}">
      <dsp:nvSpPr>
        <dsp:cNvPr id="0" name=""/>
        <dsp:cNvSpPr/>
      </dsp:nvSpPr>
      <dsp:spPr>
        <a:xfrm rot="5400000">
          <a:off x="-124093" y="3040220"/>
          <a:ext cx="827288" cy="5791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24093" y="3040220"/>
        <a:ext cx="827288" cy="579101"/>
      </dsp:txXfrm>
    </dsp:sp>
    <dsp:sp modelId="{5823FC80-DA06-4C30-AAB6-1A679BEE3B48}">
      <dsp:nvSpPr>
        <dsp:cNvPr id="0" name=""/>
        <dsp:cNvSpPr/>
      </dsp:nvSpPr>
      <dsp:spPr>
        <a:xfrm rot="5400000">
          <a:off x="4101362" y="-606134"/>
          <a:ext cx="537737" cy="75822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V этап - Подготовка к защите.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01362" y="-606134"/>
        <a:ext cx="537737" cy="7582259"/>
      </dsp:txXfrm>
    </dsp:sp>
    <dsp:sp modelId="{B3D33AC0-941B-4DE0-9287-1038801071F4}">
      <dsp:nvSpPr>
        <dsp:cNvPr id="0" name=""/>
        <dsp:cNvSpPr/>
      </dsp:nvSpPr>
      <dsp:spPr>
        <a:xfrm rot="5400000">
          <a:off x="-124093" y="3768473"/>
          <a:ext cx="827288" cy="5791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6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24093" y="3768473"/>
        <a:ext cx="827288" cy="579101"/>
      </dsp:txXfrm>
    </dsp:sp>
    <dsp:sp modelId="{F8FA9B6E-FB97-4878-804C-8611E77E9B13}">
      <dsp:nvSpPr>
        <dsp:cNvPr id="0" name=""/>
        <dsp:cNvSpPr/>
      </dsp:nvSpPr>
      <dsp:spPr>
        <a:xfrm rot="5400000">
          <a:off x="4101362" y="122118"/>
          <a:ext cx="537737" cy="75822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VI этап - Защита.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01362" y="122118"/>
        <a:ext cx="537737" cy="758225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D3FDC0-7E12-486B-960D-41D0D5060390}">
      <dsp:nvSpPr>
        <dsp:cNvPr id="0" name=""/>
        <dsp:cNvSpPr/>
      </dsp:nvSpPr>
      <dsp:spPr>
        <a:xfrm rot="5400000">
          <a:off x="-228602" y="230954"/>
          <a:ext cx="1524017" cy="10668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1</a:t>
          </a:r>
          <a:endParaRPr lang="ru-RU" sz="2800" kern="1200" dirty="0"/>
        </a:p>
      </dsp:txBody>
      <dsp:txXfrm rot="5400000">
        <a:off x="-228602" y="230954"/>
        <a:ext cx="1524017" cy="1066812"/>
      </dsp:txXfrm>
    </dsp:sp>
    <dsp:sp modelId="{EDC472B7-AAD6-4AF5-9722-CE557CCFC794}">
      <dsp:nvSpPr>
        <dsp:cNvPr id="0" name=""/>
        <dsp:cNvSpPr/>
      </dsp:nvSpPr>
      <dsp:spPr>
        <a:xfrm rot="5400000">
          <a:off x="4152900" y="-3083736"/>
          <a:ext cx="990611" cy="71627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Совершенствование речи как средства общения 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52900" y="-3083736"/>
        <a:ext cx="990611" cy="7162787"/>
      </dsp:txXfrm>
    </dsp:sp>
    <dsp:sp modelId="{D27D0107-9703-4E1A-910C-3C068E80A525}">
      <dsp:nvSpPr>
        <dsp:cNvPr id="0" name=""/>
        <dsp:cNvSpPr/>
      </dsp:nvSpPr>
      <dsp:spPr>
        <a:xfrm rot="5400000">
          <a:off x="-228602" y="1563246"/>
          <a:ext cx="1524017" cy="10668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2</a:t>
          </a:r>
          <a:endParaRPr lang="ru-RU" sz="3000" kern="1200" dirty="0"/>
        </a:p>
      </dsp:txBody>
      <dsp:txXfrm rot="5400000">
        <a:off x="-228602" y="1563246"/>
        <a:ext cx="1524017" cy="1066812"/>
      </dsp:txXfrm>
    </dsp:sp>
    <dsp:sp modelId="{4D74AC1F-F7A5-493F-875C-6056EEE8DB3F}">
      <dsp:nvSpPr>
        <dsp:cNvPr id="0" name=""/>
        <dsp:cNvSpPr/>
      </dsp:nvSpPr>
      <dsp:spPr>
        <a:xfrm rot="5400000">
          <a:off x="4112932" y="-1687837"/>
          <a:ext cx="990611" cy="71627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Целенаправленное формирование навыков самостоятельного рассказывания 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12932" y="-1687837"/>
        <a:ext cx="990611" cy="7162787"/>
      </dsp:txXfrm>
    </dsp:sp>
    <dsp:sp modelId="{36D3E8CC-D144-45C3-986E-53E37B4763BB}">
      <dsp:nvSpPr>
        <dsp:cNvPr id="0" name=""/>
        <dsp:cNvSpPr/>
      </dsp:nvSpPr>
      <dsp:spPr>
        <a:xfrm rot="5400000">
          <a:off x="-228602" y="2933099"/>
          <a:ext cx="1524017" cy="10668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3</a:t>
          </a:r>
          <a:endParaRPr lang="ru-RU" sz="2800" kern="1200" dirty="0"/>
        </a:p>
      </dsp:txBody>
      <dsp:txXfrm rot="5400000">
        <a:off x="-228602" y="2933099"/>
        <a:ext cx="1524017" cy="1066812"/>
      </dsp:txXfrm>
    </dsp:sp>
    <dsp:sp modelId="{B14B1B1E-B30B-4DA0-9DF2-ED3BF8586C88}">
      <dsp:nvSpPr>
        <dsp:cNvPr id="0" name=""/>
        <dsp:cNvSpPr/>
      </dsp:nvSpPr>
      <dsp:spPr>
        <a:xfrm rot="5400000">
          <a:off x="4088104" y="-354357"/>
          <a:ext cx="1120202" cy="71627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ctr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Создание индивидуального «авторского речевого пространства» каждого ребёнка 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088104" y="-354357"/>
        <a:ext cx="1120202" cy="716278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FB2127-FC1B-4E0E-8E9E-6DF521762A6D}">
      <dsp:nvSpPr>
        <dsp:cNvPr id="0" name=""/>
        <dsp:cNvSpPr/>
      </dsp:nvSpPr>
      <dsp:spPr>
        <a:xfrm>
          <a:off x="2211467" y="3333135"/>
          <a:ext cx="3666507" cy="23122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выделяют две стороны развития словаря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11467" y="3333135"/>
        <a:ext cx="3666507" cy="2312213"/>
      </dsp:txXfrm>
    </dsp:sp>
    <dsp:sp modelId="{4BAB57CE-DBC6-407F-B789-22964CA2A330}">
      <dsp:nvSpPr>
        <dsp:cNvPr id="0" name=""/>
        <dsp:cNvSpPr/>
      </dsp:nvSpPr>
      <dsp:spPr>
        <a:xfrm rot="14147677">
          <a:off x="1161061" y="1830414"/>
          <a:ext cx="2655907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E202CF-5024-4192-969A-872D26B644F3}">
      <dsp:nvSpPr>
        <dsp:cNvPr id="0" name=""/>
        <dsp:cNvSpPr/>
      </dsp:nvSpPr>
      <dsp:spPr>
        <a:xfrm>
          <a:off x="-295987" y="115261"/>
          <a:ext cx="4076959" cy="19740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1) количественный рост 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-295987" y="115261"/>
        <a:ext cx="4076959" cy="1974075"/>
      </dsp:txXfrm>
    </dsp:sp>
    <dsp:sp modelId="{A7FAAAB0-0B27-4EF1-BB80-497BE3951478}">
      <dsp:nvSpPr>
        <dsp:cNvPr id="0" name=""/>
        <dsp:cNvSpPr/>
      </dsp:nvSpPr>
      <dsp:spPr>
        <a:xfrm rot="18285143">
          <a:off x="4419166" y="2150813"/>
          <a:ext cx="1982253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92909A-5999-478A-A1AC-F10D203E5EBC}">
      <dsp:nvSpPr>
        <dsp:cNvPr id="0" name=""/>
        <dsp:cNvSpPr/>
      </dsp:nvSpPr>
      <dsp:spPr>
        <a:xfrm>
          <a:off x="3878551" y="719581"/>
          <a:ext cx="4193429" cy="19740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2) качественное развитие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78551" y="719581"/>
        <a:ext cx="4193429" cy="197407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D3FDC0-7E12-486B-960D-41D0D5060390}">
      <dsp:nvSpPr>
        <dsp:cNvPr id="0" name=""/>
        <dsp:cNvSpPr/>
      </dsp:nvSpPr>
      <dsp:spPr>
        <a:xfrm rot="5400000">
          <a:off x="-120694" y="126606"/>
          <a:ext cx="804631" cy="5632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20694" y="126606"/>
        <a:ext cx="804631" cy="563241"/>
      </dsp:txXfrm>
    </dsp:sp>
    <dsp:sp modelId="{EDC472B7-AAD6-4AF5-9722-CE557CCFC794}">
      <dsp:nvSpPr>
        <dsp:cNvPr id="0" name=""/>
        <dsp:cNvSpPr/>
      </dsp:nvSpPr>
      <dsp:spPr>
        <a:xfrm rot="5400000">
          <a:off x="4152303" y="-3539279"/>
          <a:ext cx="523010" cy="763158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названий предметов, качеств, действий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52303" y="-3539279"/>
        <a:ext cx="523010" cy="7631582"/>
      </dsp:txXfrm>
    </dsp:sp>
    <dsp:sp modelId="{D27D0107-9703-4E1A-910C-3C068E80A525}">
      <dsp:nvSpPr>
        <dsp:cNvPr id="0" name=""/>
        <dsp:cNvSpPr/>
      </dsp:nvSpPr>
      <dsp:spPr>
        <a:xfrm rot="5400000">
          <a:off x="-120694" y="849840"/>
          <a:ext cx="804631" cy="5632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20694" y="849840"/>
        <a:ext cx="804631" cy="563241"/>
      </dsp:txXfrm>
    </dsp:sp>
    <dsp:sp modelId="{4D74AC1F-F7A5-493F-875C-6056EEE8DB3F}">
      <dsp:nvSpPr>
        <dsp:cNvPr id="0" name=""/>
        <dsp:cNvSpPr/>
      </dsp:nvSpPr>
      <dsp:spPr>
        <a:xfrm rot="5400000">
          <a:off x="4134915" y="-2918082"/>
          <a:ext cx="523010" cy="76663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активизации словаря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34915" y="-2918082"/>
        <a:ext cx="523010" cy="7666358"/>
      </dsp:txXfrm>
    </dsp:sp>
    <dsp:sp modelId="{36D3E8CC-D144-45C3-986E-53E37B4763BB}">
      <dsp:nvSpPr>
        <dsp:cNvPr id="0" name=""/>
        <dsp:cNvSpPr/>
      </dsp:nvSpPr>
      <dsp:spPr>
        <a:xfrm rot="5400000">
          <a:off x="-120694" y="1592905"/>
          <a:ext cx="804631" cy="5632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20694" y="1592905"/>
        <a:ext cx="804631" cy="563241"/>
      </dsp:txXfrm>
    </dsp:sp>
    <dsp:sp modelId="{B14B1B1E-B30B-4DA0-9DF2-ED3BF8586C88}">
      <dsp:nvSpPr>
        <dsp:cNvPr id="0" name=""/>
        <dsp:cNvSpPr/>
      </dsp:nvSpPr>
      <dsp:spPr>
        <a:xfrm rot="5400000">
          <a:off x="4100705" y="-2239696"/>
          <a:ext cx="591430" cy="76663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употребления наиболее подходящих по смыслу слов при обозначении признаков и качеств предметов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00705" y="-2239696"/>
        <a:ext cx="591430" cy="7666358"/>
      </dsp:txXfrm>
    </dsp:sp>
    <dsp:sp modelId="{8709EF4D-3227-4566-8E33-43479239A340}">
      <dsp:nvSpPr>
        <dsp:cNvPr id="0" name=""/>
        <dsp:cNvSpPr/>
      </dsp:nvSpPr>
      <dsp:spPr>
        <a:xfrm rot="5400000">
          <a:off x="-173325" y="2383149"/>
          <a:ext cx="909893" cy="5632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73325" y="2383149"/>
        <a:ext cx="909893" cy="563241"/>
      </dsp:txXfrm>
    </dsp:sp>
    <dsp:sp modelId="{6038FD92-599B-4CE1-8574-F89486978DEC}">
      <dsp:nvSpPr>
        <dsp:cNvPr id="0" name=""/>
        <dsp:cNvSpPr/>
      </dsp:nvSpPr>
      <dsp:spPr>
        <a:xfrm rot="5400000">
          <a:off x="4134915" y="-1309218"/>
          <a:ext cx="523010" cy="76663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формирования умения подбирать слова с противоположным значением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34915" y="-1309218"/>
        <a:ext cx="523010" cy="7666358"/>
      </dsp:txXfrm>
    </dsp:sp>
    <dsp:sp modelId="{FEDA49F5-4982-4148-AB08-DFD791D7EBBB}">
      <dsp:nvSpPr>
        <dsp:cNvPr id="0" name=""/>
        <dsp:cNvSpPr/>
      </dsp:nvSpPr>
      <dsp:spPr>
        <a:xfrm rot="5400000">
          <a:off x="-120694" y="3159014"/>
          <a:ext cx="804631" cy="5632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20694" y="3159014"/>
        <a:ext cx="804631" cy="563241"/>
      </dsp:txXfrm>
    </dsp:sp>
    <dsp:sp modelId="{9EF24133-B14B-4C7B-9BD1-5D340C02FCD6}">
      <dsp:nvSpPr>
        <dsp:cNvPr id="0" name=""/>
        <dsp:cNvSpPr/>
      </dsp:nvSpPr>
      <dsp:spPr>
        <a:xfrm rot="5400000">
          <a:off x="4134915" y="-533353"/>
          <a:ext cx="523010" cy="76663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формирования умения подбирать слова со сходным значением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34915" y="-533353"/>
        <a:ext cx="523010" cy="7666358"/>
      </dsp:txXfrm>
    </dsp:sp>
    <dsp:sp modelId="{E58A6814-80FE-4B4C-9410-0FE6B83AFB6B}">
      <dsp:nvSpPr>
        <dsp:cNvPr id="0" name=""/>
        <dsp:cNvSpPr/>
      </dsp:nvSpPr>
      <dsp:spPr>
        <a:xfrm rot="5400000">
          <a:off x="-120694" y="3882248"/>
          <a:ext cx="804631" cy="5632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6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20694" y="3882248"/>
        <a:ext cx="804631" cy="563241"/>
      </dsp:txXfrm>
    </dsp:sp>
    <dsp:sp modelId="{F05ECC73-4024-493C-91D2-F1CED53EAE66}">
      <dsp:nvSpPr>
        <dsp:cNvPr id="0" name=""/>
        <dsp:cNvSpPr/>
      </dsp:nvSpPr>
      <dsp:spPr>
        <a:xfrm rot="5400000">
          <a:off x="4134915" y="189880"/>
          <a:ext cx="523010" cy="76663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использование слов, обозначающих материал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34915" y="189880"/>
        <a:ext cx="523010" cy="7666358"/>
      </dsp:txXfrm>
    </dsp:sp>
    <dsp:sp modelId="{5D984394-7CA9-4A78-B9B0-4D1242C43FFE}">
      <dsp:nvSpPr>
        <dsp:cNvPr id="0" name=""/>
        <dsp:cNvSpPr/>
      </dsp:nvSpPr>
      <dsp:spPr>
        <a:xfrm rot="5400000">
          <a:off x="-120694" y="4605482"/>
          <a:ext cx="804631" cy="5632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7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20694" y="4605482"/>
        <a:ext cx="804631" cy="563241"/>
      </dsp:txXfrm>
    </dsp:sp>
    <dsp:sp modelId="{35315B95-4BC6-43E9-AEC7-519ECE92D8CD}">
      <dsp:nvSpPr>
        <dsp:cNvPr id="0" name=""/>
        <dsp:cNvSpPr/>
      </dsp:nvSpPr>
      <dsp:spPr>
        <a:xfrm rot="5400000">
          <a:off x="4134915" y="913114"/>
          <a:ext cx="523010" cy="76663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осмысливание образных выражений в загадках, объяснения смысла поговорок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34915" y="913114"/>
        <a:ext cx="523010" cy="766635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D3FDC0-7E12-486B-960D-41D0D5060390}">
      <dsp:nvSpPr>
        <dsp:cNvPr id="0" name=""/>
        <dsp:cNvSpPr/>
      </dsp:nvSpPr>
      <dsp:spPr>
        <a:xfrm rot="5400000">
          <a:off x="-318084" y="262126"/>
          <a:ext cx="1708631" cy="11960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318084" y="262126"/>
        <a:ext cx="1708631" cy="1196041"/>
      </dsp:txXfrm>
    </dsp:sp>
    <dsp:sp modelId="{EDC472B7-AAD6-4AF5-9722-CE557CCFC794}">
      <dsp:nvSpPr>
        <dsp:cNvPr id="0" name=""/>
        <dsp:cNvSpPr/>
      </dsp:nvSpPr>
      <dsp:spPr>
        <a:xfrm rot="5400000">
          <a:off x="4095725" y="-3059908"/>
          <a:ext cx="1110610" cy="72807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непосредственное восприятие, воссоздание и переживание образов 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095725" y="-3059908"/>
        <a:ext cx="1110610" cy="7280717"/>
      </dsp:txXfrm>
    </dsp:sp>
    <dsp:sp modelId="{D27D0107-9703-4E1A-910C-3C068E80A525}">
      <dsp:nvSpPr>
        <dsp:cNvPr id="0" name=""/>
        <dsp:cNvSpPr/>
      </dsp:nvSpPr>
      <dsp:spPr>
        <a:xfrm rot="5400000">
          <a:off x="-318084" y="1781310"/>
          <a:ext cx="1708631" cy="11960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318084" y="1781310"/>
        <a:ext cx="1708631" cy="1196041"/>
      </dsp:txXfrm>
    </dsp:sp>
    <dsp:sp modelId="{4D74AC1F-F7A5-493F-875C-6056EEE8DB3F}">
      <dsp:nvSpPr>
        <dsp:cNvPr id="0" name=""/>
        <dsp:cNvSpPr/>
      </dsp:nvSpPr>
      <dsp:spPr>
        <a:xfrm rot="5400000">
          <a:off x="4157515" y="-1596897"/>
          <a:ext cx="1110610" cy="70335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понимание идейного содержания произведения 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57515" y="-1596897"/>
        <a:ext cx="1110610" cy="7033558"/>
      </dsp:txXfrm>
    </dsp:sp>
    <dsp:sp modelId="{36D3E8CC-D144-45C3-986E-53E37B4763BB}">
      <dsp:nvSpPr>
        <dsp:cNvPr id="0" name=""/>
        <dsp:cNvSpPr/>
      </dsp:nvSpPr>
      <dsp:spPr>
        <a:xfrm rot="5400000">
          <a:off x="-318084" y="3342605"/>
          <a:ext cx="1708631" cy="11960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318084" y="3342605"/>
        <a:ext cx="1708631" cy="1196041"/>
      </dsp:txXfrm>
    </dsp:sp>
    <dsp:sp modelId="{B14B1B1E-B30B-4DA0-9DF2-ED3BF8586C88}">
      <dsp:nvSpPr>
        <dsp:cNvPr id="0" name=""/>
        <dsp:cNvSpPr/>
      </dsp:nvSpPr>
      <dsp:spPr>
        <a:xfrm rot="5400000">
          <a:off x="4023080" y="-172948"/>
          <a:ext cx="1255900" cy="70335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влияние художественной литературы на личность читателя 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023080" y="-172948"/>
        <a:ext cx="1255900" cy="703355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D3FDC0-7E12-486B-960D-41D0D5060390}">
      <dsp:nvSpPr>
        <dsp:cNvPr id="0" name=""/>
        <dsp:cNvSpPr/>
      </dsp:nvSpPr>
      <dsp:spPr>
        <a:xfrm rot="5400000">
          <a:off x="-89753" y="95484"/>
          <a:ext cx="598355" cy="4188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89753" y="95484"/>
        <a:ext cx="598355" cy="418848"/>
      </dsp:txXfrm>
    </dsp:sp>
    <dsp:sp modelId="{EDC472B7-AAD6-4AF5-9722-CE557CCFC794}">
      <dsp:nvSpPr>
        <dsp:cNvPr id="0" name=""/>
        <dsp:cNvSpPr/>
      </dsp:nvSpPr>
      <dsp:spPr>
        <a:xfrm rot="5400000">
          <a:off x="4067250" y="-3760924"/>
          <a:ext cx="388931" cy="79357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А. Усачев. «Про умную собачку Соню».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067250" y="-3760924"/>
        <a:ext cx="388931" cy="7935768"/>
      </dsp:txXfrm>
    </dsp:sp>
    <dsp:sp modelId="{D27D0107-9703-4E1A-910C-3C068E80A525}">
      <dsp:nvSpPr>
        <dsp:cNvPr id="0" name=""/>
        <dsp:cNvSpPr/>
      </dsp:nvSpPr>
      <dsp:spPr>
        <a:xfrm rot="5400000">
          <a:off x="-89753" y="636417"/>
          <a:ext cx="598355" cy="4188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89753" y="636417"/>
        <a:ext cx="598355" cy="418848"/>
      </dsp:txXfrm>
    </dsp:sp>
    <dsp:sp modelId="{4D74AC1F-F7A5-493F-875C-6056EEE8DB3F}">
      <dsp:nvSpPr>
        <dsp:cNvPr id="0" name=""/>
        <dsp:cNvSpPr/>
      </dsp:nvSpPr>
      <dsp:spPr>
        <a:xfrm rot="5400000">
          <a:off x="4129758" y="-3220430"/>
          <a:ext cx="388931" cy="78107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С. Есенин. «Береза».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29758" y="-3220430"/>
        <a:ext cx="388931" cy="7810751"/>
      </dsp:txXfrm>
    </dsp:sp>
    <dsp:sp modelId="{36D3E8CC-D144-45C3-986E-53E37B4763BB}">
      <dsp:nvSpPr>
        <dsp:cNvPr id="0" name=""/>
        <dsp:cNvSpPr/>
      </dsp:nvSpPr>
      <dsp:spPr>
        <a:xfrm rot="5400000">
          <a:off x="-89753" y="1192098"/>
          <a:ext cx="598355" cy="4188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89753" y="1192098"/>
        <a:ext cx="598355" cy="418848"/>
      </dsp:txXfrm>
    </dsp:sp>
    <dsp:sp modelId="{B14B1B1E-B30B-4DA0-9DF2-ED3BF8586C88}">
      <dsp:nvSpPr>
        <dsp:cNvPr id="0" name=""/>
        <dsp:cNvSpPr/>
      </dsp:nvSpPr>
      <dsp:spPr>
        <a:xfrm rot="5400000">
          <a:off x="4104318" y="-2712848"/>
          <a:ext cx="439811" cy="78107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Н. Заболоцкий. «На реке»; К. Ушинский. «Слепая лошадь»; М. Пришвин. «Курица на столбах».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04318" y="-2712848"/>
        <a:ext cx="439811" cy="7810751"/>
      </dsp:txXfrm>
    </dsp:sp>
    <dsp:sp modelId="{8709EF4D-3227-4566-8E33-43479239A340}">
      <dsp:nvSpPr>
        <dsp:cNvPr id="0" name=""/>
        <dsp:cNvSpPr/>
      </dsp:nvSpPr>
      <dsp:spPr>
        <a:xfrm rot="5400000">
          <a:off x="-128891" y="1782862"/>
          <a:ext cx="676632" cy="4188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28891" y="1782862"/>
        <a:ext cx="676632" cy="418848"/>
      </dsp:txXfrm>
    </dsp:sp>
    <dsp:sp modelId="{6038FD92-599B-4CE1-8574-F89486978DEC}">
      <dsp:nvSpPr>
        <dsp:cNvPr id="0" name=""/>
        <dsp:cNvSpPr/>
      </dsp:nvSpPr>
      <dsp:spPr>
        <a:xfrm rot="5400000">
          <a:off x="4129758" y="-2017800"/>
          <a:ext cx="388931" cy="78107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К. Драгунская. «Лекарство от послушности».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29758" y="-2017800"/>
        <a:ext cx="388931" cy="7810751"/>
      </dsp:txXfrm>
    </dsp:sp>
    <dsp:sp modelId="{FEDA49F5-4982-4148-AB08-DFD791D7EBBB}">
      <dsp:nvSpPr>
        <dsp:cNvPr id="0" name=""/>
        <dsp:cNvSpPr/>
      </dsp:nvSpPr>
      <dsp:spPr>
        <a:xfrm rot="5400000">
          <a:off x="-89753" y="2362934"/>
          <a:ext cx="598355" cy="4188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89753" y="2362934"/>
        <a:ext cx="598355" cy="418848"/>
      </dsp:txXfrm>
    </dsp:sp>
    <dsp:sp modelId="{9EF24133-B14B-4C7B-9BD1-5D340C02FCD6}">
      <dsp:nvSpPr>
        <dsp:cNvPr id="0" name=""/>
        <dsp:cNvSpPr/>
      </dsp:nvSpPr>
      <dsp:spPr>
        <a:xfrm rot="5400000">
          <a:off x="4129758" y="-1437729"/>
          <a:ext cx="388931" cy="78107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Л. Левин. «Сундук».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29758" y="-1437729"/>
        <a:ext cx="388931" cy="7810751"/>
      </dsp:txXfrm>
    </dsp:sp>
    <dsp:sp modelId="{E58A6814-80FE-4B4C-9410-0FE6B83AFB6B}">
      <dsp:nvSpPr>
        <dsp:cNvPr id="0" name=""/>
        <dsp:cNvSpPr/>
      </dsp:nvSpPr>
      <dsp:spPr>
        <a:xfrm rot="5400000">
          <a:off x="-89753" y="2903867"/>
          <a:ext cx="598355" cy="4188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6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89753" y="2903867"/>
        <a:ext cx="598355" cy="418848"/>
      </dsp:txXfrm>
    </dsp:sp>
    <dsp:sp modelId="{F05ECC73-4024-493C-91D2-F1CED53EAE66}">
      <dsp:nvSpPr>
        <dsp:cNvPr id="0" name=""/>
        <dsp:cNvSpPr/>
      </dsp:nvSpPr>
      <dsp:spPr>
        <a:xfrm rot="5400000">
          <a:off x="4129758" y="-896795"/>
          <a:ext cx="388931" cy="78107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С. Маршак. «Кошкин дом».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29758" y="-896795"/>
        <a:ext cx="388931" cy="7810751"/>
      </dsp:txXfrm>
    </dsp:sp>
    <dsp:sp modelId="{5D984394-7CA9-4A78-B9B0-4D1242C43FFE}">
      <dsp:nvSpPr>
        <dsp:cNvPr id="0" name=""/>
        <dsp:cNvSpPr/>
      </dsp:nvSpPr>
      <dsp:spPr>
        <a:xfrm rot="5400000">
          <a:off x="-89753" y="3444800"/>
          <a:ext cx="598355" cy="4188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7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89753" y="3444800"/>
        <a:ext cx="598355" cy="418848"/>
      </dsp:txXfrm>
    </dsp:sp>
    <dsp:sp modelId="{35315B95-4BC6-43E9-AEC7-519ECE92D8CD}">
      <dsp:nvSpPr>
        <dsp:cNvPr id="0" name=""/>
        <dsp:cNvSpPr/>
      </dsp:nvSpPr>
      <dsp:spPr>
        <a:xfrm rot="5400000">
          <a:off x="4129758" y="-355862"/>
          <a:ext cx="388931" cy="78107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«Самый красивый наряд на свете», пер. с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япон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. В. Марковой.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29758" y="-355862"/>
        <a:ext cx="388931" cy="7810751"/>
      </dsp:txXfrm>
    </dsp:sp>
    <dsp:sp modelId="{62DAE77A-2C51-44E5-A9B1-6D61B8180C4E}">
      <dsp:nvSpPr>
        <dsp:cNvPr id="0" name=""/>
        <dsp:cNvSpPr/>
      </dsp:nvSpPr>
      <dsp:spPr>
        <a:xfrm rot="5400000">
          <a:off x="-89753" y="3985734"/>
          <a:ext cx="598355" cy="4188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8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89753" y="3985734"/>
        <a:ext cx="598355" cy="418848"/>
      </dsp:txXfrm>
    </dsp:sp>
    <dsp:sp modelId="{641A0880-A7DD-4426-B185-36DB6550E9EC}">
      <dsp:nvSpPr>
        <dsp:cNvPr id="0" name=""/>
        <dsp:cNvSpPr/>
      </dsp:nvSpPr>
      <dsp:spPr>
        <a:xfrm rot="5400000">
          <a:off x="4129758" y="185070"/>
          <a:ext cx="388931" cy="78107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И.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Токмакова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. «Мне грустно».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29758" y="185070"/>
        <a:ext cx="388931" cy="7810751"/>
      </dsp:txXfrm>
    </dsp:sp>
    <dsp:sp modelId="{F827E0E8-201E-4EDD-9F52-23D168BF8038}">
      <dsp:nvSpPr>
        <dsp:cNvPr id="0" name=""/>
        <dsp:cNvSpPr/>
      </dsp:nvSpPr>
      <dsp:spPr>
        <a:xfrm rot="5400000">
          <a:off x="-89753" y="4526667"/>
          <a:ext cx="598355" cy="4188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9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89753" y="4526667"/>
        <a:ext cx="598355" cy="418848"/>
      </dsp:txXfrm>
    </dsp:sp>
    <dsp:sp modelId="{070B8554-3CA5-4DFB-9F71-CCED900D6F00}">
      <dsp:nvSpPr>
        <dsp:cNvPr id="0" name=""/>
        <dsp:cNvSpPr/>
      </dsp:nvSpPr>
      <dsp:spPr>
        <a:xfrm rot="5400000">
          <a:off x="4129758" y="726004"/>
          <a:ext cx="388931" cy="78107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С. Алексеев. «Первый ночной таран».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29758" y="726004"/>
        <a:ext cx="388931" cy="7810751"/>
      </dsp:txXfrm>
    </dsp:sp>
    <dsp:sp modelId="{CE386613-AB3B-40C2-A264-D97681F6F44B}">
      <dsp:nvSpPr>
        <dsp:cNvPr id="0" name=""/>
        <dsp:cNvSpPr/>
      </dsp:nvSpPr>
      <dsp:spPr>
        <a:xfrm rot="5400000">
          <a:off x="-89753" y="5067600"/>
          <a:ext cx="598355" cy="4188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10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89753" y="5067600"/>
        <a:ext cx="598355" cy="418848"/>
      </dsp:txXfrm>
    </dsp:sp>
    <dsp:sp modelId="{3FE48DDB-CEE7-4919-8B43-089E75964ADA}">
      <dsp:nvSpPr>
        <dsp:cNvPr id="0" name=""/>
        <dsp:cNvSpPr/>
      </dsp:nvSpPr>
      <dsp:spPr>
        <a:xfrm rot="5400000">
          <a:off x="4129758" y="1266937"/>
          <a:ext cx="388931" cy="78107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М.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Эме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. «Краски», пер. с франц. И. Кузнецовой</a:t>
          </a: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29758" y="1266937"/>
        <a:ext cx="388931" cy="781075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BAD575-ED8F-44ED-9FA5-45E558BC90EC}">
      <dsp:nvSpPr>
        <dsp:cNvPr id="0" name=""/>
        <dsp:cNvSpPr/>
      </dsp:nvSpPr>
      <dsp:spPr>
        <a:xfrm rot="16200000">
          <a:off x="504537" y="-560622"/>
          <a:ext cx="3198305" cy="417962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1) Постепенное обогащение словаря по мере обучения ребенка, расширения его жизненного опыта </a:t>
          </a:r>
        </a:p>
      </dsp:txBody>
      <dsp:txXfrm rot="16200000">
        <a:off x="904325" y="-960410"/>
        <a:ext cx="2398729" cy="4179627"/>
      </dsp:txXfrm>
    </dsp:sp>
    <dsp:sp modelId="{35F57947-08C9-4A55-ADAD-8E6CD0349766}">
      <dsp:nvSpPr>
        <dsp:cNvPr id="0" name=""/>
        <dsp:cNvSpPr/>
      </dsp:nvSpPr>
      <dsp:spPr>
        <a:xfrm>
          <a:off x="4179627" y="-29837"/>
          <a:ext cx="4179627" cy="311805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3) Закрепление и развитие словаря осуществляются в процессе игровых упражнений</a:t>
          </a:r>
        </a:p>
      </dsp:txBody>
      <dsp:txXfrm>
        <a:off x="4179627" y="-29837"/>
        <a:ext cx="4179627" cy="2338542"/>
      </dsp:txXfrm>
    </dsp:sp>
    <dsp:sp modelId="{7E10AD26-9BA9-4F4E-8EE8-851625A5EE2B}">
      <dsp:nvSpPr>
        <dsp:cNvPr id="0" name=""/>
        <dsp:cNvSpPr/>
      </dsp:nvSpPr>
      <dsp:spPr>
        <a:xfrm rot="10800000">
          <a:off x="0" y="3080209"/>
          <a:ext cx="4179627" cy="303398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2) Одним из наиболее эффективных способов является использование средств художественной литературы.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3838706"/>
        <a:ext cx="4179627" cy="2275489"/>
      </dsp:txXfrm>
    </dsp:sp>
    <dsp:sp modelId="{473931CB-3448-4F2E-AA1E-B899587BD4D9}">
      <dsp:nvSpPr>
        <dsp:cNvPr id="0" name=""/>
        <dsp:cNvSpPr/>
      </dsp:nvSpPr>
      <dsp:spPr>
        <a:xfrm rot="5400000">
          <a:off x="4671571" y="2496475"/>
          <a:ext cx="3195737" cy="417962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4) Роль воспитателя заключается в организации содержательного общения, во внимании </a:t>
          </a:r>
          <a:r>
            <a:rPr lang="ru-RU" sz="2800" b="1" kern="1200" smtClean="0">
              <a:latin typeface="Times New Roman" pitchFamily="18" charset="0"/>
              <a:cs typeface="Times New Roman" pitchFamily="18" charset="0"/>
            </a:rPr>
            <a:t>к словарному 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составу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071038" y="2895942"/>
        <a:ext cx="2396803" cy="4179627"/>
      </dsp:txXfrm>
    </dsp:sp>
    <dsp:sp modelId="{34DA50A2-39FE-4336-964D-08465881EC8F}">
      <dsp:nvSpPr>
        <dsp:cNvPr id="0" name=""/>
        <dsp:cNvSpPr/>
      </dsp:nvSpPr>
      <dsp:spPr>
        <a:xfrm>
          <a:off x="2322016" y="2456599"/>
          <a:ext cx="3715220" cy="1200996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latin typeface="Times New Roman" pitchFamily="18" charset="0"/>
              <a:cs typeface="Times New Roman" pitchFamily="18" charset="0"/>
            </a:rPr>
            <a:t>Развитие словаря</a:t>
          </a:r>
          <a:endParaRPr lang="ru-RU" sz="4400" kern="1200" dirty="0"/>
        </a:p>
      </dsp:txBody>
      <dsp:txXfrm>
        <a:off x="2322016" y="2456599"/>
        <a:ext cx="3715220" cy="1200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type="chevron" r:blip="" rot="90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90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-90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type="chevron" r:blip="" rot="90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90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-90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type="chevron" r:blip="" rot="90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90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-90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Sty" val="arr"/>
              <dgm:param type="endSty" val="noArr"/>
              <dgm:param type="begPts" val="auto"/>
              <dgm:param type="endPts" val="ct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type="chevron" r:blip="" rot="90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90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-90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type="chevron" r:blip="" rot="90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90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-90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type="chevron" r:blip="" rot="90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90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-90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type="round1Rect" r:blip="" rot="270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parTxLTRAlign" val="l"/>
                  <dgm:param type="parTxRTLAlign" val="r"/>
                  <dgm:param type="txAnchorVert" val="t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type="rect" r:blip="" rot="270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parTxLTRAlign" val="l"/>
                  <dgm:param type="parTxRTLAlign" val="r"/>
                  <dgm:param type="txAnchorVert" val="t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type="round1Rect" r:blip="" rot="180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parTxLTRAlign" val="l"/>
                  <dgm:param type="parTxRTLAlign" val="r"/>
                  <dgm:param type="txAnchorVert" val="t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type="rect" r:blip="" rot="180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type="round1Rect" r:blip="" rot="90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parTxLTRAlign" val="l"/>
                  <dgm:param type="parTxRTLAlign" val="r"/>
                  <dgm:param type="txAnchorVert" val="t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type="rect" r:blip="" rot="90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01B0C-3970-454E-84C9-DD6377617A77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010C5-2DD3-4E0C-8A8B-F8D3EE89B663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66D54-912E-4CE5-B6EF-C121F64429D9}" type="datetime1">
              <a:rPr lang="en-US" smtClean="0"/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530B2-208A-4E09-A2DA-7E261CAD50CF}" type="datetime1">
              <a:rPr lang="en-US" smtClean="0"/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332B3-DDF0-4E43-B92F-01C958E53CA6}" type="datetime1">
              <a:rPr lang="en-US" smtClean="0"/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F47A-1648-4945-A702-1F69A71C4F56}" type="datetime1">
              <a:rPr lang="en-US" smtClean="0"/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5188-9B9C-4BDD-A37E-BB8B82DB1828}" type="datetime1">
              <a:rPr lang="en-US" smtClean="0"/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0625D-E33D-465A-B81D-E7D5F7C3D62C}" type="datetime1">
              <a:rPr lang="en-US" smtClean="0"/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22F13-92C6-4988-87AC-C651B0C561D6}" type="datetime1">
              <a:rPr lang="en-US" smtClean="0"/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EDD3-9F93-470B-AFBF-FE50ACF9381C}" type="datetime1">
              <a:rPr lang="en-US" smtClean="0"/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28D3-188F-4E2D-A5FA-865F6D3CDB53}" type="datetime1">
              <a:rPr lang="en-US" smtClean="0"/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0866-F3A2-4250-949E-D97AA6E01E2E}" type="datetime1">
              <a:rPr lang="en-US" smtClean="0"/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7E1C0-7383-4300-A96A-A50CA6F50C79}" type="datetime1">
              <a:rPr lang="en-US" smtClean="0"/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20866-F3A2-4250-949E-D97AA6E01E2E}" type="datetime1">
              <a:rPr lang="en-US" smtClean="0"/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FC063-5EA9-49AF-AFAF-D68C9E82B23B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3" Type="http://schemas.openxmlformats.org/officeDocument/2006/relationships/diagramQuickStyle" Target="../diagrams/quickStyle3.xml"/><Relationship Id="rId2" Type="http://schemas.openxmlformats.org/officeDocument/2006/relationships/diagramLayout" Target="../diagrams/layout3.xml"/><Relationship Id="rId1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4.xml"/><Relationship Id="rId4" Type="http://schemas.openxmlformats.org/officeDocument/2006/relationships/diagramColors" Target="../diagrams/colors4.xml"/><Relationship Id="rId3" Type="http://schemas.openxmlformats.org/officeDocument/2006/relationships/diagramQuickStyle" Target="../diagrams/quickStyle4.xml"/><Relationship Id="rId2" Type="http://schemas.openxmlformats.org/officeDocument/2006/relationships/diagramLayout" Target="../diagrams/layout4.xml"/><Relationship Id="rId1" Type="http://schemas.openxmlformats.org/officeDocument/2006/relationships/diagramData" Target="../diagrams/data4.xml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5.xml"/><Relationship Id="rId4" Type="http://schemas.openxmlformats.org/officeDocument/2006/relationships/diagramColors" Target="../diagrams/colors5.xml"/><Relationship Id="rId3" Type="http://schemas.openxmlformats.org/officeDocument/2006/relationships/diagramQuickStyle" Target="../diagrams/quickStyle5.xml"/><Relationship Id="rId2" Type="http://schemas.openxmlformats.org/officeDocument/2006/relationships/diagramLayout" Target="../diagrams/layout5.xml"/><Relationship Id="rId1" Type="http://schemas.openxmlformats.org/officeDocument/2006/relationships/diagramData" Target="../diagrams/data5.xml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6.xml"/><Relationship Id="rId4" Type="http://schemas.openxmlformats.org/officeDocument/2006/relationships/diagramColors" Target="../diagrams/colors6.xml"/><Relationship Id="rId3" Type="http://schemas.openxmlformats.org/officeDocument/2006/relationships/diagramQuickStyle" Target="../diagrams/quickStyle6.xml"/><Relationship Id="rId2" Type="http://schemas.openxmlformats.org/officeDocument/2006/relationships/diagramLayout" Target="../diagrams/layout6.xml"/><Relationship Id="rId1" Type="http://schemas.openxmlformats.org/officeDocument/2006/relationships/diagramData" Target="../diagrams/data6.xml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7.xml"/><Relationship Id="rId4" Type="http://schemas.openxmlformats.org/officeDocument/2006/relationships/diagramColors" Target="../diagrams/colors7.xml"/><Relationship Id="rId3" Type="http://schemas.openxmlformats.org/officeDocument/2006/relationships/diagramQuickStyle" Target="../diagrams/quickStyle7.xml"/><Relationship Id="rId2" Type="http://schemas.openxmlformats.org/officeDocument/2006/relationships/diagramLayout" Target="../diagrams/layout7.xml"/><Relationship Id="rId1" Type="http://schemas.openxmlformats.org/officeDocument/2006/relationships/diagramData" Target="../diagrams/data7.xml"/></Relationships>
</file>

<file path=ppt/slides/_rels/slide1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8.xml"/><Relationship Id="rId4" Type="http://schemas.openxmlformats.org/officeDocument/2006/relationships/diagramColors" Target="../diagrams/colors8.xml"/><Relationship Id="rId3" Type="http://schemas.openxmlformats.org/officeDocument/2006/relationships/diagramQuickStyle" Target="../diagrams/quickStyle8.xml"/><Relationship Id="rId2" Type="http://schemas.openxmlformats.org/officeDocument/2006/relationships/diagramLayout" Target="../diagrams/layout8.xml"/><Relationship Id="rId1" Type="http://schemas.openxmlformats.org/officeDocument/2006/relationships/diagramData" Target="../diagrams/data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6854" y="1856096"/>
            <a:ext cx="8024883" cy="216172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«Проектная деятельность как средство развития рефлексивных умений младших школьников»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4"/>
          <p:cNvSpPr/>
          <p:nvPr>
            <p:ph type="ctrTitle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899" y="274637"/>
            <a:ext cx="8625385" cy="1035547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результатов констатирующего и контрольного этапов исследования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</a:fld>
            <a:endParaRPr lang="en-US" dirty="0"/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341195" y="1569492"/>
          <a:ext cx="8366078" cy="4177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785" y="204716"/>
            <a:ext cx="8557146" cy="633256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1800" dirty="0" smtClean="0"/>
          </a:p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51FC063-5EA9-49AF-AFAF-D68C9E82B23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842" y="274637"/>
            <a:ext cx="8584442" cy="1704287"/>
          </a:xfrm>
        </p:spPr>
        <p:txBody>
          <a:bodyPr>
            <a:noAutofit/>
          </a:bodyPr>
          <a:lstStyle/>
          <a:p>
            <a:r>
              <a:rPr lang="ru-RU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направлениями организации речевой развивающей среды для старшего возраста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115403"/>
          <a:ext cx="8229600" cy="4258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72956"/>
          <a:ext cx="8229600" cy="5853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842" y="274639"/>
            <a:ext cx="8584442" cy="776239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старшем возрасте необходимо расширять запас слов за счёт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351128"/>
          <a:ext cx="8229600" cy="5295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012" y="274639"/>
            <a:ext cx="8707272" cy="1008251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развитии восприятия художественного произведения три стадии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815152"/>
          <a:ext cx="8229600" cy="4831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364" y="274639"/>
            <a:ext cx="8679976" cy="653409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направленные на развитие словаря детей старшего дошкольного возраста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064526"/>
          <a:ext cx="8229600" cy="5581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72956"/>
          <a:ext cx="8359254" cy="6114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785" y="204716"/>
            <a:ext cx="8557146" cy="6332562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особенности использования проектной деятельности как средства развития рефлексивных умений младших школьников.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рефлексивные умения у младших школьников.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 как средство развития рефлексивных способностей младших школьников.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достижения поставленной были поставлены и решены следующие задачи: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закономерности и особенности развития рефлексивных умений в младшем школьном возрасте.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проектную деятельность в контексте организации рефлексии.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особенности организации рефлексивных умений в процессе проектной деятельности младших школьников.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экспериментальное исследование влияния проектной деятельности на процесс развития рефлексивных умений младших школьников.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написании работы были использованы следующие методы: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теоретическом уровне: теоретический анализ литературы, сравнение, обобщение.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эмпирическом уровне: педагогический эксперимент, количественный и качественный анализ экспериментальных данных.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1800" dirty="0" smtClean="0"/>
          </a:p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51FC063-5EA9-49AF-AFAF-D68C9E82B23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785" y="204716"/>
            <a:ext cx="8557146" cy="633256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Предполагается, что если систематически использовать проектную деятельность, то развитие рефлексивных умений младшего школьника будет проходить более успешно.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Экспериментальная работа проведена в три этапа (ноябрь 2020г. – май 2021г.).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Констатирующий эксперимент - (ноябрь - декабрь 2020 г.).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Формирующий эксперимент - (январь-апрель 2021г.).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Контрольный эксперимент - (май 2021 г.).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значимость работы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определяется внедрением в систему внеурочной работы класса технологии организации рефлексии в процессе проектной деятельности младших школьников.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База исследования: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 «Средняя общеобразовательная школа № 3 им. П.М. Однобокова » города Георгиевска Ставропольского края.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исследовании принимали участие ученики 1 «А» класса, в количестве 28 человек.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1800" dirty="0" smtClean="0"/>
          </a:p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51FC063-5EA9-49AF-AFAF-D68C9E82B23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785" y="204716"/>
            <a:ext cx="8557146" cy="633256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1800" dirty="0" smtClean="0"/>
          </a:p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51FC063-5EA9-49AF-AFAF-D68C9E82B23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13845" cy="96730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Диагностический комплекс, на основе которого было проведено констатирующее исследование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43551" y="1405719"/>
          <a:ext cx="8386549" cy="4843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259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констатирующего этапа исследования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880020"/>
            <a:ext cx="4115251" cy="1098905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методики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«Рисование по точкам»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77037" y="1043793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Обобщенные результаты методик: «Какой я?», «Лесенка»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</a:fld>
            <a:endParaRPr lang="en-US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354842" y="1487606"/>
          <a:ext cx="3630306" cy="2224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790364" y="1522397"/>
          <a:ext cx="4121624" cy="24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Текст 2"/>
          <p:cNvSpPr txBox="1"/>
          <p:nvPr/>
        </p:nvSpPr>
        <p:spPr>
          <a:xfrm>
            <a:off x="614149" y="3379836"/>
            <a:ext cx="7533564" cy="4278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наблюдения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846162" y="3780429"/>
          <a:ext cx="7206018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307" y="165456"/>
            <a:ext cx="8625385" cy="119932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развитию рефлексивных умений младших школьников средствами проектной деятельности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55092" y="1774209"/>
          <a:ext cx="8161361" cy="4474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</a:fld>
            <a:endParaRPr lang="en-US" dirty="0"/>
          </a:p>
        </p:txBody>
      </p:sp>
      <p:sp>
        <p:nvSpPr>
          <p:cNvPr id="6" name="Заголовок 1"/>
          <p:cNvSpPr txBox="1"/>
          <p:nvPr/>
        </p:nvSpPr>
        <p:spPr>
          <a:xfrm>
            <a:off x="614150" y="1218608"/>
            <a:ext cx="8529850" cy="6101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«Мы помним и гордимся!!!»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785" y="204716"/>
            <a:ext cx="8557146" cy="633256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1800" dirty="0" smtClean="0"/>
          </a:p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51FC063-5EA9-49AF-AFAF-D68C9E82B23B}" type="slidenum">
              <a:rPr lang="en-US" smtClean="0"/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51630" y="1378424"/>
            <a:ext cx="5554639" cy="3357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ФОТО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259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контрольного этапа исследования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880020"/>
            <a:ext cx="4115251" cy="1098905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методики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«Рисование по точкам»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77037" y="1043793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Обобщенные результаты методик: «Какой я?», «Лесенка»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</a:fld>
            <a:endParaRPr lang="en-US" dirty="0"/>
          </a:p>
        </p:txBody>
      </p:sp>
      <p:sp>
        <p:nvSpPr>
          <p:cNvPr id="11" name="Текст 2"/>
          <p:cNvSpPr txBox="1"/>
          <p:nvPr/>
        </p:nvSpPr>
        <p:spPr>
          <a:xfrm>
            <a:off x="614149" y="3379836"/>
            <a:ext cx="7533564" cy="4278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наблюдения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559557" y="1624084"/>
          <a:ext cx="3600000" cy="1883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4" name="Диаграмма 13"/>
          <p:cNvGraphicFramePr/>
          <p:nvPr/>
        </p:nvGraphicFramePr>
        <p:xfrm>
          <a:off x="4782141" y="1686170"/>
          <a:ext cx="4032000" cy="24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996287" y="3856164"/>
          <a:ext cx="6837527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2853</Words>
  <Application>WPS Presentation</Application>
  <PresentationFormat>Экран (4:3)</PresentationFormat>
  <Paragraphs>112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Тема Office</vt:lpstr>
      <vt:lpstr>Филиал  государственного бюджетного образовательного учреждения высшего образования «Ставропольский государственный педагогический институт»  г. Железноводске</vt:lpstr>
      <vt:lpstr>PowerPoint 演示文稿</vt:lpstr>
      <vt:lpstr>PowerPoint 演示文稿</vt:lpstr>
      <vt:lpstr>PowerPoint 演示文稿</vt:lpstr>
      <vt:lpstr>Диагностический комплекс, на основе которого было проведено констатирующее исследование</vt:lpstr>
      <vt:lpstr>Результаты констатирующего этапа исследования</vt:lpstr>
      <vt:lpstr>Работа по развитию рефлексивных умений младших школьников средствами проектной деятельности</vt:lpstr>
      <vt:lpstr>PowerPoint 演示文稿</vt:lpstr>
      <vt:lpstr>Результаты контрольного этапа исследования</vt:lpstr>
      <vt:lpstr>Сравнительный анализ результатов констатирующего и контрольного этапов исследования</vt:lpstr>
      <vt:lpstr>PowerPoint 演示文稿</vt:lpstr>
      <vt:lpstr>Основными направлениями организации речевой развивающей среды для старшего возраста</vt:lpstr>
      <vt:lpstr>PowerPoint 演示文稿</vt:lpstr>
      <vt:lpstr>В старшем возрасте необходимо расширять запас слов за счёт</vt:lpstr>
      <vt:lpstr>В развитии восприятия художественного произведения три стадии</vt:lpstr>
      <vt:lpstr>Упражнения направленные на развитие словаря детей старшего дошкольного возраста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НАУКА</dc:creator>
  <cp:lastModifiedBy>user</cp:lastModifiedBy>
  <cp:revision>458</cp:revision>
  <dcterms:created xsi:type="dcterms:W3CDTF">2014-09-16T21:39:00Z</dcterms:created>
  <dcterms:modified xsi:type="dcterms:W3CDTF">2021-10-29T22:32:19Z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D67A820B35F942F8A149BBED19D85306</vt:lpwstr>
  </property>
  <property fmtid="{D5CDD505-2E9C-101B-9397-08002B2CF9AE}" pid="3" name="KSOProductBuildVer">
    <vt:lpwstr>1033-11.2.0.10351</vt:lpwstr>
  </property>
</Properties>
</file>