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2" r:id="rId2"/>
    <p:sldId id="257" r:id="rId3"/>
    <p:sldId id="259" r:id="rId4"/>
    <p:sldId id="261" r:id="rId5"/>
    <p:sldId id="276" r:id="rId6"/>
    <p:sldId id="275" r:id="rId7"/>
    <p:sldId id="262" r:id="rId8"/>
    <p:sldId id="263" r:id="rId9"/>
    <p:sldId id="264" r:id="rId10"/>
    <p:sldId id="266" r:id="rId11"/>
    <p:sldId id="267" r:id="rId12"/>
    <p:sldId id="268" r:id="rId13"/>
    <p:sldId id="27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2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844" y="188641"/>
            <a:ext cx="7849604" cy="93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МЕСЯЦЫ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1.liveinternet.ru/images/foto/b/3/606/2927606/f_18241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8" y="98072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b7.ru/files/news_img/leto_daf1fe3b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355976" cy="276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ontent.foto.mail.ru/mail/eell_23/_blogs/i-29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6" y="3899475"/>
            <a:ext cx="384508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640959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картинки по месяцам\нояб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2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116632"/>
            <a:ext cx="3888432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60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Ноябрь – последний месяц осени. Листва с деревьев облетела, травы побурели, поникли, цветы завяли. Черными стали лесные тропинки в опустевшем лесу. Недаром зовут ноябрь в народе «чернотропом».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Тихо и пустынно в лесу. Не слышно звонких птичьих голосов. Попрятались в норы и дупла лесные обитатели.</a:t>
            </a:r>
          </a:p>
        </p:txBody>
      </p:sp>
      <p:pic>
        <p:nvPicPr>
          <p:cNvPr id="11270" name="Picture 6" descr="http://content.foto.mail.ru/mail/eell_23/_blogs/i-2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340768"/>
            <a:ext cx="5094739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-243408"/>
            <a:ext cx="4248471" cy="35283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rgbClr val="2A27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24744"/>
            <a:ext cx="31683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Ноябрь - нам не погулять,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жжёт мороз, то ветер плачет.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Медведь в берлогу ляжет спать,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Жди - к нам зима шагает, значит.</a:t>
            </a:r>
          </a:p>
        </p:txBody>
      </p:sp>
      <p:pic>
        <p:nvPicPr>
          <p:cNvPr id="12290" name="Picture 2" descr="http://www.greenmama.ua/dn_images/00/23/18/56/12860061520008-032-ssorjatsja-tolkajutsja-gomonjat-schitajutsja-prepirajutsja-galdjat-v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537659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2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4680520" cy="28803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В НОЯБРЕ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ноября – День народного единства.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f2.s.qip.ru/j1zuY4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1"/>
            <a:ext cx="3597399" cy="506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5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988840"/>
            <a:ext cx="762223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ВСТРЕЧИ!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1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640959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1.liveinternet.ru/images/attach/c/4/105/28/105028847_8348_den_kr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4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-243408"/>
            <a:ext cx="4355976" cy="62646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Первый осенний месяц – сентябрь. Зовут его «златоцветом».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Травы в лугах, полях и лесах высыхают, желтеют, становится золотистой листва деревьев и кустарников.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сентября выдаются теплые солнечные деньки. Такие дни называют «бабьим летом».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сентябре часто идут дожди, но не теплые летние, а холодные, мелкие, моросящие.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1.liveinternet.ru/images/foto/b/3/606/2927606/f_18241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05" y="116632"/>
            <a:ext cx="4792231" cy="3594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teresno-tyt.ru/uploads/posts/2010-10/1287426501_427a8000e3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52" y="3885269"/>
            <a:ext cx="453650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5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6632"/>
            <a:ext cx="4320481" cy="71287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Пришёл сентябрь с красками, Коснулся листьев ласково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деревце простое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Вдруг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стало золотое.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Принёс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сентябрь зонтики,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рощу дождиком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выросли на кочке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Волнушки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груздочки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заботливо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лужам в ботиках.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грустью добрый друг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Отправил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птиц на юг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http://i2.2photo.ru/front_medium/t/j/200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6" y="1556792"/>
            <a:ext cx="5276837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89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4680520" cy="38884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В СЕНТЯБРЕ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сентября – День знаний.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17.ifotki.info/org/61be8d26b6ce83f8b17c66f22a9cf26a05fb9f19220125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96852"/>
            <a:ext cx="5314190" cy="44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6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640959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rb7.ru/files/news_img/leto_daf1fe3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2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6519" y="167482"/>
            <a:ext cx="3888432" cy="50617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Октябрь – середина осенней поры. В старину этот месяц называли «листопадом», потому что с деревьев опадают увядшие, пожелтевшие листья. По ночам бывают заморозки, и лужи затягиваются корочкой льда.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октябре улетают в теплые края перелетные птицы.</a:t>
            </a:r>
          </a:p>
        </p:txBody>
      </p:sp>
      <p:pic>
        <p:nvPicPr>
          <p:cNvPr id="7172" name="Picture 4" descr="http://hq-wall.net/i/med_thumb/00/70/Wild_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77072"/>
            <a:ext cx="4320480" cy="24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img0.liveinternet.ru/images/attach/c/6/91/714/91714176_0_1ede1_a19846bf_X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664"/>
            <a:ext cx="4596777" cy="3320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1" y="188640"/>
            <a:ext cx="3096345" cy="48965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октябре, в октябре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Частый дождик на дворе.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лугах мертва трава,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Замолчал кузнечик.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Заготовлены дрова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зиму для печек.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С.Маршак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img1.liveinternet.ru/images/attach/c/5/92/209/92209737_large__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86" y="620688"/>
            <a:ext cx="538211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4680520" cy="28803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В ОКТЯБРЕ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октября – День учителя.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edu.cap.ru/home/4952/banners%20skk/260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6264"/>
            <a:ext cx="5211247" cy="38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3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737</TotalTime>
  <Words>305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ОСЕННИЕ МЕСЯЦЫ </vt:lpstr>
      <vt:lpstr>СЕНТЯБРЬ</vt:lpstr>
      <vt:lpstr>Презентация PowerPoint</vt:lpstr>
      <vt:lpstr>Презентация PowerPoint</vt:lpstr>
      <vt:lpstr>Презентация PowerPoint</vt:lpstr>
      <vt:lpstr>ОКТЯБРЬ</vt:lpstr>
      <vt:lpstr>Презентация PowerPoint</vt:lpstr>
      <vt:lpstr>Презентация PowerPoint</vt:lpstr>
      <vt:lpstr>Презентация PowerPoint</vt:lpstr>
      <vt:lpstr>НОЯБРЬ</vt:lpstr>
      <vt:lpstr>Презентация PowerPoint</vt:lpstr>
      <vt:lpstr>Презентация PowerPoint</vt:lpstr>
      <vt:lpstr>Презентация PowerPoint</vt:lpstr>
      <vt:lpstr>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ДЕКАБРЬ</dc:title>
  <dc:creator>Светулька</dc:creator>
  <cp:lastModifiedBy>Светулька</cp:lastModifiedBy>
  <cp:revision>66</cp:revision>
  <dcterms:created xsi:type="dcterms:W3CDTF">2015-03-22T16:18:46Z</dcterms:created>
  <dcterms:modified xsi:type="dcterms:W3CDTF">2015-04-19T14:46:54Z</dcterms:modified>
</cp:coreProperties>
</file>