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972-6454-4375-9BC8-3289699A4A2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85BB-1A50-4E1F-8D46-EFF44732B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28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972-6454-4375-9BC8-3289699A4A2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85BB-1A50-4E1F-8D46-EFF44732B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84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972-6454-4375-9BC8-3289699A4A2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85BB-1A50-4E1F-8D46-EFF44732B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05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972-6454-4375-9BC8-3289699A4A2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85BB-1A50-4E1F-8D46-EFF44732B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33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972-6454-4375-9BC8-3289699A4A2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85BB-1A50-4E1F-8D46-EFF44732B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48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972-6454-4375-9BC8-3289699A4A2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85BB-1A50-4E1F-8D46-EFF44732B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04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972-6454-4375-9BC8-3289699A4A2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85BB-1A50-4E1F-8D46-EFF44732B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06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972-6454-4375-9BC8-3289699A4A2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85BB-1A50-4E1F-8D46-EFF44732B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299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972-6454-4375-9BC8-3289699A4A2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85BB-1A50-4E1F-8D46-EFF44732B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02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972-6454-4375-9BC8-3289699A4A2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85BB-1A50-4E1F-8D46-EFF44732B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94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972-6454-4375-9BC8-3289699A4A2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85BB-1A50-4E1F-8D46-EFF44732B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21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5972-6454-4375-9BC8-3289699A4A2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D85BB-1A50-4E1F-8D46-EFF44732B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11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5732"/>
            <a:ext cx="9144000" cy="3096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Проект </a:t>
            </a:r>
            <a:br>
              <a:rPr lang="ru-RU" sz="4000" dirty="0" smtClean="0"/>
            </a:br>
            <a:r>
              <a:rPr lang="ru-RU" sz="4000" dirty="0" smtClean="0"/>
              <a:t>в средней группе «Звездочка»</a:t>
            </a:r>
            <a:br>
              <a:rPr lang="ru-RU" sz="4000" dirty="0" smtClean="0"/>
            </a:br>
            <a:r>
              <a:rPr lang="ru-RU" sz="4000" dirty="0" smtClean="0"/>
              <a:t> «След войны в твоей семье» </a:t>
            </a:r>
            <a:br>
              <a:rPr lang="ru-RU" sz="4000" dirty="0" smtClean="0"/>
            </a:br>
            <a:r>
              <a:rPr lang="ru-RU" sz="4000" dirty="0" smtClean="0"/>
              <a:t>посвящённый 75-летию Победы ВОВ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36570"/>
            <a:ext cx="9590314" cy="1349829"/>
          </a:xfrm>
        </p:spPr>
        <p:txBody>
          <a:bodyPr/>
          <a:lstStyle/>
          <a:p>
            <a:pPr algn="r"/>
            <a:r>
              <a:rPr lang="ru-RU" dirty="0" smtClean="0"/>
              <a:t>Воспитатели:</a:t>
            </a:r>
          </a:p>
          <a:p>
            <a:pPr algn="r"/>
            <a:r>
              <a:rPr lang="ru-RU" dirty="0" err="1" smtClean="0"/>
              <a:t>Манахова</a:t>
            </a:r>
            <a:r>
              <a:rPr lang="ru-RU" dirty="0" smtClean="0"/>
              <a:t> </a:t>
            </a:r>
            <a:r>
              <a:rPr lang="ru-RU" dirty="0" smtClean="0"/>
              <a:t>В.А.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363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Рассматривание книг и иллюстраций о военных действиях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6" y="1525929"/>
            <a:ext cx="2579915" cy="36996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6117" y="1246414"/>
            <a:ext cx="2735036" cy="3646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6134" y="1506313"/>
            <a:ext cx="2429567" cy="3719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" t="-1770" r="8338" b="2241"/>
          <a:stretch/>
        </p:blipFill>
        <p:spPr>
          <a:xfrm>
            <a:off x="2402792" y="3069772"/>
            <a:ext cx="2437592" cy="3788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1573" y="3756026"/>
            <a:ext cx="2658836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91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Выставка рисунков и поделок на военную тему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" t="4576" r="3844" b="5113"/>
          <a:stretch/>
        </p:blipFill>
        <p:spPr>
          <a:xfrm>
            <a:off x="3484409" y="1690688"/>
            <a:ext cx="4134612" cy="30153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2" t="13369" r="6417" b="9396"/>
          <a:stretch/>
        </p:blipFill>
        <p:spPr>
          <a:xfrm>
            <a:off x="297398" y="1690688"/>
            <a:ext cx="2772373" cy="36684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2965" y="1280885"/>
            <a:ext cx="3725636" cy="49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142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6" y="365125"/>
            <a:ext cx="10809514" cy="17575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Консультация для родителей: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знаем о георгиевской ленточке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рассказать детям про День Победы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45971"/>
            <a:ext cx="10515600" cy="30309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826"/>
          <a:stretch/>
        </p:blipFill>
        <p:spPr>
          <a:xfrm>
            <a:off x="1074963" y="2332450"/>
            <a:ext cx="3420837" cy="3805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9" t="14228" r="11435" b="11641"/>
          <a:stretch/>
        </p:blipFill>
        <p:spPr>
          <a:xfrm>
            <a:off x="6144986" y="2146899"/>
            <a:ext cx="3336471" cy="41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20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14" y="365125"/>
            <a:ext cx="10602686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Беседа по картине на тему: «Солдаты в детском саду»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648" y="1697149"/>
            <a:ext cx="3514981" cy="46866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8515" y="1485221"/>
            <a:ext cx="36004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04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Участие в конкурсе поделок «75 лет Победы ВОВ»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886" y="2144485"/>
            <a:ext cx="2841171" cy="150222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Погожев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2371" y="1226455"/>
            <a:ext cx="4060372" cy="53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36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43" y="212725"/>
            <a:ext cx="10863943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Выставка книг и плакатов на военную тему. 75 лет Победы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61" y="2360614"/>
            <a:ext cx="2863112" cy="38174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7" t="7789" r="10838" b="7367"/>
          <a:stretch/>
        </p:blipFill>
        <p:spPr>
          <a:xfrm>
            <a:off x="6544311" y="2542268"/>
            <a:ext cx="2634344" cy="3635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83" b="15873"/>
          <a:stretch/>
        </p:blipFill>
        <p:spPr>
          <a:xfrm>
            <a:off x="9329057" y="1027906"/>
            <a:ext cx="2761910" cy="4419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07" b="30016"/>
          <a:stretch/>
        </p:blipFill>
        <p:spPr>
          <a:xfrm>
            <a:off x="3156492" y="1538288"/>
            <a:ext cx="3276600" cy="34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374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216" y="258083"/>
            <a:ext cx="3711727" cy="32906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177" y="258083"/>
            <a:ext cx="3734101" cy="329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2512" y="258083"/>
            <a:ext cx="3668635" cy="329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9543" y="3325195"/>
            <a:ext cx="3581400" cy="3342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8384" y="3341006"/>
            <a:ext cx="4435322" cy="33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453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611"/>
            <a:ext cx="10515600" cy="81053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Наши ветераны и участники ВОВ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2127" y="1379083"/>
            <a:ext cx="2549638" cy="3399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40971"/>
            <a:ext cx="2756807" cy="3675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0422" y="1131885"/>
            <a:ext cx="27432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024702"/>
            <a:ext cx="3341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Махрицкий</a:t>
            </a:r>
            <a:r>
              <a:rPr lang="ru-RU" sz="1600" dirty="0" smtClean="0"/>
              <a:t> Александр </a:t>
            </a:r>
            <a:r>
              <a:rPr lang="ru-RU" sz="1600" dirty="0" err="1" smtClean="0"/>
              <a:t>Михаилович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077200" y="4929226"/>
            <a:ext cx="340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Дмитриев Петр </a:t>
            </a:r>
            <a:r>
              <a:rPr lang="ru-RU" dirty="0" err="1" smtClean="0"/>
              <a:t>Емельянович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74671" y="4990293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Махрицкий</a:t>
            </a:r>
            <a:r>
              <a:rPr lang="ru-RU" dirty="0" smtClean="0"/>
              <a:t> Михаил Петрович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4550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876" y="551997"/>
            <a:ext cx="3700038" cy="44413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2571" y="551996"/>
            <a:ext cx="3744685" cy="4441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8314" y="518023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Жигульский</a:t>
            </a:r>
            <a:r>
              <a:rPr lang="ru-RU" dirty="0" smtClean="0"/>
              <a:t> Георгий Васильевич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77743" y="5180238"/>
            <a:ext cx="318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Тульников</a:t>
            </a:r>
            <a:r>
              <a:rPr lang="ru-RU" dirty="0" smtClean="0"/>
              <a:t> Андрей  Петрович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636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9" y="587830"/>
            <a:ext cx="10765971" cy="57149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группа: средний дошкольный возраст. 4 – 5 лет.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развитие», «Познавательное развитие», «Социально- коммуникативное развитие», «Художественно – эстетическое развитие», «Физическое развитие».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реализации проекта участвуют дети среднего дошкольного возраста, родители (законные представители), воспитатели.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проекта: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реализуется с 01.04.2020г. по 30.04.2020г.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Познавательный, творческий,  социально - значимый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участия: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детской деятельности: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Игровая, коммуникативная, восприятие художественной литературы, изобразительная, познавательно – исследовательская, двигательная.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2020 году исполняется знаменательная дата – 75-летие Победы в Великой Отечественной войне.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подрастающего поколения всегда являлось одной из важнейших задач современного общества. Детство – самая благодатная пора для привития священного чувства любви к Родине. Под патриотическим воспитанием понимается постепенное формирование у детей любви к своей Родине, постоянная готовность к её защите. 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проекта «След войны в твоей семье» направлено на работу по воспитанию у дошкольников чувства гордости за свой народ, уважения к его свершениям и достойным страницам истории, предполагает привлечение детей и родителей к изучению знаменательных дат Великой Отечественной войны 1941-1945 годов и участию в мероприятиях по подготовке и празднованию 75-летия Победы. </a:t>
            </a:r>
          </a:p>
        </p:txBody>
      </p:sp>
    </p:spTree>
    <p:extLst>
      <p:ext uri="{BB962C8B-B14F-4D97-AF65-F5344CB8AC3E}">
        <p14:creationId xmlns:p14="http://schemas.microsoft.com/office/powerpoint/2010/main" xmlns="" val="404207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7476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Цель: </a:t>
            </a:r>
          </a:p>
          <a:p>
            <a:pPr marL="0" indent="0">
              <a:buNone/>
            </a:pPr>
            <a:r>
              <a:rPr lang="ru-RU" dirty="0" smtClean="0"/>
              <a:t>Формирование представлений о Великой Отечественной войне (воспитание патриотических чувств у детей дошкольного возраста) на основе уже имеющихся представлений о войне, сохранению преемственности поколений, формированию у дошкольников уважения к военной истории России, гражданских позиций, воспитанию патриотизма и чувства гордости за свою Родину.</a:t>
            </a:r>
          </a:p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pPr marL="0" indent="0">
              <a:buNone/>
            </a:pPr>
            <a:r>
              <a:rPr lang="ru-RU" u="sng" dirty="0" smtClean="0"/>
              <a:t>Образовательные:</a:t>
            </a:r>
          </a:p>
          <a:p>
            <a:pPr marL="0" indent="0">
              <a:buNone/>
            </a:pPr>
            <a:r>
              <a:rPr lang="ru-RU" dirty="0" smtClean="0"/>
              <a:t>- Формировать представление об истории ВОВ, используя различные виды деятельности;</a:t>
            </a:r>
          </a:p>
          <a:p>
            <a:pPr marL="0" indent="0">
              <a:buNone/>
            </a:pPr>
            <a:r>
              <a:rPr lang="ru-RU" dirty="0" smtClean="0"/>
              <a:t>- Пробуждать интерес к прошлому нашего города, района, страны;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</a:p>
          <a:p>
            <a:pPr marL="0" indent="0">
              <a:buNone/>
            </a:pPr>
            <a:r>
              <a:rPr lang="ru-RU" dirty="0" smtClean="0"/>
              <a:t>- Показать мужество и героизм людей в ходе Великой Отечественной войны;</a:t>
            </a:r>
          </a:p>
          <a:p>
            <a:pPr marL="0" indent="0">
              <a:buNone/>
            </a:pPr>
            <a:r>
              <a:rPr lang="ru-RU" u="sng" dirty="0" smtClean="0"/>
              <a:t>Развивающие:</a:t>
            </a:r>
          </a:p>
          <a:p>
            <a:pPr marL="0" indent="0">
              <a:buNone/>
            </a:pPr>
            <a:r>
              <a:rPr lang="ru-RU" dirty="0" smtClean="0"/>
              <a:t>- Развивать восприятие произведений литературы, живописи, музыки;</a:t>
            </a:r>
          </a:p>
          <a:p>
            <a:pPr marL="0" indent="0">
              <a:buNone/>
            </a:pPr>
            <a:r>
              <a:rPr lang="ru-RU" dirty="0" smtClean="0"/>
              <a:t>- Учить выражать свои чувства, обогащать словарный запас;</a:t>
            </a:r>
          </a:p>
          <a:p>
            <a:pPr marL="0" indent="0">
              <a:buNone/>
            </a:pPr>
            <a:r>
              <a:rPr lang="ru-RU" dirty="0" smtClean="0"/>
              <a:t>- Развивать чувство коллективизма;</a:t>
            </a:r>
          </a:p>
          <a:p>
            <a:pPr marL="0" indent="0">
              <a:buNone/>
            </a:pPr>
            <a:r>
              <a:rPr lang="ru-RU" u="sng" dirty="0" smtClean="0"/>
              <a:t>Воспитательные:</a:t>
            </a:r>
          </a:p>
          <a:p>
            <a:pPr marL="0" indent="0">
              <a:buNone/>
            </a:pPr>
            <a:r>
              <a:rPr lang="ru-RU" dirty="0" smtClean="0"/>
              <a:t>- Воспитывать духовно-нравственные и патриотические чувства, гордость за свою страну, любовь и заботливое отношение к старшему поколению. бережное отношение к семейным фотографиям и наградам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248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0114"/>
            <a:ext cx="10515600" cy="7946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9714"/>
            <a:ext cx="10515600" cy="519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1 этап: Подготовительный: (информационно – накопительный, организационный)</a:t>
            </a:r>
          </a:p>
          <a:p>
            <a:pPr marL="0" indent="0">
              <a:buNone/>
            </a:pPr>
            <a:r>
              <a:rPr lang="ru-RU" dirty="0"/>
              <a:t>- разработка проекта</a:t>
            </a:r>
          </a:p>
          <a:p>
            <a:pPr marL="0" indent="0">
              <a:buNone/>
            </a:pPr>
            <a:r>
              <a:rPr lang="ru-RU" dirty="0"/>
              <a:t>определение проблемы проекта;</a:t>
            </a:r>
          </a:p>
          <a:p>
            <a:pPr marL="0" indent="0">
              <a:buNone/>
            </a:pPr>
            <a:r>
              <a:rPr lang="ru-RU" dirty="0"/>
              <a:t>- постановка цели и задач;</a:t>
            </a:r>
          </a:p>
          <a:p>
            <a:pPr marL="0" indent="0">
              <a:buNone/>
            </a:pPr>
            <a:r>
              <a:rPr lang="ru-RU" dirty="0"/>
              <a:t>- определение основных форм работы;</a:t>
            </a:r>
          </a:p>
          <a:p>
            <a:pPr marL="0" indent="0">
              <a:buNone/>
            </a:pPr>
            <a:r>
              <a:rPr lang="ru-RU" dirty="0"/>
              <a:t>- сбор информации, литературы, дополнительных материалов;</a:t>
            </a:r>
          </a:p>
          <a:p>
            <a:pPr marL="0" indent="0">
              <a:buNone/>
            </a:pPr>
            <a:r>
              <a:rPr lang="ru-RU" dirty="0"/>
              <a:t>- работа по составлению этапов и плана по реализации проекта;</a:t>
            </a:r>
          </a:p>
          <a:p>
            <a:pPr marL="0" indent="0">
              <a:buNone/>
            </a:pPr>
            <a:r>
              <a:rPr lang="ru-RU" dirty="0"/>
              <a:t>2. этап: Основной (практический) - реализация проекта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этап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Заключительный (обобщающий)</a:t>
            </a:r>
          </a:p>
          <a:p>
            <a:pPr marL="0" indent="0">
              <a:buNone/>
            </a:pPr>
            <a:r>
              <a:rPr lang="ru-RU" dirty="0"/>
              <a:t>  Проведение музыкального праздника «Этот славный День Победы»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514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Участие в конкурсе чтецов «Как хорошо на свете без войны»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Вика Карпенко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1536" y="1690688"/>
            <a:ext cx="363855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55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Участие в конкурсе детского изобразительного творчества «Лица победы»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Писарева Ева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278" y="2296885"/>
            <a:ext cx="3126922" cy="4169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029" y="2950029"/>
            <a:ext cx="4757057" cy="3371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5915" y="2086995"/>
            <a:ext cx="3175907" cy="42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54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Чтение художественной литературы «Рассказы о войне. Стихи о войне»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78" y="1839685"/>
            <a:ext cx="2975372" cy="3967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7" t="4791" r="4341" b="29838"/>
          <a:stretch/>
        </p:blipFill>
        <p:spPr>
          <a:xfrm>
            <a:off x="3572853" y="1999908"/>
            <a:ext cx="5046293" cy="3646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2421" y="1839685"/>
            <a:ext cx="2800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348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Выставка детских рисунков на тему войны «Самолет»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92"/>
          <a:stretch/>
        </p:blipFill>
        <p:spPr>
          <a:xfrm>
            <a:off x="4532581" y="2350633"/>
            <a:ext cx="3032522" cy="32269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00" y="1690688"/>
            <a:ext cx="3507921" cy="4677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2964" y="1469570"/>
            <a:ext cx="3575957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86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473" y="147412"/>
            <a:ext cx="7932622" cy="77787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Спортивные развлечения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26" y="1545771"/>
            <a:ext cx="2681457" cy="37446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7168" y="2021513"/>
            <a:ext cx="2865665" cy="3820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640" y="771699"/>
            <a:ext cx="2759528" cy="3312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5573" y="771699"/>
            <a:ext cx="2760421" cy="3506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3336" y="3057245"/>
            <a:ext cx="2767693" cy="36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303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612</Words>
  <Application>Microsoft Office PowerPoint</Application>
  <PresentationFormat>Произвольный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Проект  в средней группе «Звездочка»  «След войны в твоей семье»  посвящённый 75-летию Победы ВОВ  </vt:lpstr>
      <vt:lpstr>  </vt:lpstr>
      <vt:lpstr> </vt:lpstr>
      <vt:lpstr>Этапы реализации проекта </vt:lpstr>
      <vt:lpstr>1. Участие в конкурсе чтецов «Как хорошо на свете без войны» </vt:lpstr>
      <vt:lpstr>2. Участие в конкурсе детского изобразительного творчества «Лица победы»  </vt:lpstr>
      <vt:lpstr>3. Чтение художественной литературы «Рассказы о войне. Стихи о войне»</vt:lpstr>
      <vt:lpstr>4. Выставка детских рисунков на тему войны «Самолет» </vt:lpstr>
      <vt:lpstr>5. Спортивные развлечения</vt:lpstr>
      <vt:lpstr>6. Рассматривание книг и иллюстраций о военных действиях</vt:lpstr>
      <vt:lpstr>7. Выставка рисунков и поделок на военную тему</vt:lpstr>
      <vt:lpstr>8. Консультация для родителей:  Что мы знаем о георгиевской ленточке Что рассказать детям про День Победы </vt:lpstr>
      <vt:lpstr>9. Беседа по картине на тему: «Солдаты в детском саду»</vt:lpstr>
      <vt:lpstr>10. Участие в конкурсе поделок «75 лет Победы ВОВ» </vt:lpstr>
      <vt:lpstr>11. Выставка книг и плакатов на военную тему. 75 лет Победы </vt:lpstr>
      <vt:lpstr> </vt:lpstr>
      <vt:lpstr>12. Наши ветераны и участники ВОВ 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 в средней группе «Звездочка»  «След войны в твоей семье»  посвящённый 75-летию Победы ВОВ  на 2019 -2020 учебный год</dc:title>
  <dc:creator>Operator</dc:creator>
  <cp:lastModifiedBy>lenovo</cp:lastModifiedBy>
  <cp:revision>10</cp:revision>
  <dcterms:created xsi:type="dcterms:W3CDTF">2020-05-25T08:57:13Z</dcterms:created>
  <dcterms:modified xsi:type="dcterms:W3CDTF">2021-11-12T10:02:31Z</dcterms:modified>
</cp:coreProperties>
</file>