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86" r:id="rId9"/>
    <p:sldId id="284" r:id="rId10"/>
    <p:sldId id="262" r:id="rId11"/>
    <p:sldId id="263" r:id="rId12"/>
    <p:sldId id="264" r:id="rId13"/>
    <p:sldId id="265" r:id="rId14"/>
    <p:sldId id="282" r:id="rId15"/>
    <p:sldId id="283" r:id="rId16"/>
    <p:sldId id="26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32004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onotype Corsiva" pitchFamily="66" charset="0"/>
              </a:rPr>
              <a:t>Поверхность нашего края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30480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Равнина</a:t>
            </a:r>
          </a:p>
          <a:p>
            <a:pPr algn="ctr"/>
            <a:r>
              <a:rPr lang="ru-RU" sz="8000" smtClean="0"/>
              <a:t>Горы</a:t>
            </a:r>
            <a:endParaRPr lang="ru-RU"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30352" y="5257800"/>
            <a:ext cx="77724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Овраг</a:t>
            </a:r>
            <a:endParaRPr lang="ru-RU" sz="7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7" name="Picture 3" descr="C:\Users\Mariin\Desktop\108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3810000" cy="6019800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876800" y="609600"/>
            <a:ext cx="4038600" cy="5791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На   дне    оврага может быть вода, иногда течёт ручей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7171" name="Picture 3" descr="C:\Users\Mariin\Desktop\261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6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5000" dirty="0" smtClean="0"/>
              <a:t>На склонах оврага растут травы, кустарники, деревья.</a:t>
            </a:r>
            <a:endParaRPr lang="ru-RU" sz="5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riin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52400"/>
            <a:ext cx="449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600200"/>
          </a:xfrm>
        </p:spPr>
        <p:txBody>
          <a:bodyPr/>
          <a:lstStyle/>
          <a:p>
            <a:pPr algn="ctr"/>
            <a:r>
              <a:rPr lang="ru-RU" sz="9600" dirty="0" smtClean="0"/>
              <a:t>Горы </a:t>
            </a:r>
            <a:endParaRPr lang="ru-RU" sz="9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0352" y="1676400"/>
            <a:ext cx="77724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ariin\Desktop\0_34ab7_150d95fa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305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724400"/>
            <a:ext cx="7772400" cy="2133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Вершины гор находятся очень высоко </a:t>
            </a:r>
            <a:r>
              <a:rPr lang="ru-RU" sz="4800" b="1" dirty="0" smtClean="0">
                <a:solidFill>
                  <a:schemeClr val="bg1"/>
                </a:solidFill>
              </a:rPr>
              <a:t>– над облаками</a:t>
            </a:r>
            <a:endParaRPr lang="ru-RU" sz="4800" dirty="0"/>
          </a:p>
        </p:txBody>
      </p:sp>
      <p:pic>
        <p:nvPicPr>
          <p:cNvPr id="13314" name="Picture 2" descr="C:\Users\Mariin\Desktop\Mount_Everest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Mariin\Desktop\1265260797_breathtaking_photographs_natur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0352" y="228600"/>
            <a:ext cx="8080248" cy="4191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14400" y="4953000"/>
            <a:ext cx="8077200" cy="16764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Вершины гор  покрыты снегом и льдом.</a:t>
            </a:r>
            <a:endParaRPr lang="ru-RU" sz="4400" dirty="0"/>
          </a:p>
        </p:txBody>
      </p:sp>
      <p:pic>
        <p:nvPicPr>
          <p:cNvPr id="4098" name="Picture 2" descr="C:\Users\Mariin\Desktop\f_10783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"/>
            <a:ext cx="83058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7772400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2578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</a:rPr>
              <a:t>Ледник </a:t>
            </a:r>
            <a:endParaRPr lang="ru-RU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7772400" cy="4038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4114800"/>
            <a:ext cx="7235952" cy="2438400"/>
          </a:xfrm>
        </p:spPr>
        <p:txBody>
          <a:bodyPr>
            <a:noAutofit/>
          </a:bodyPr>
          <a:lstStyle/>
          <a:p>
            <a:pPr algn="just"/>
            <a:r>
              <a:rPr lang="ru-RU" sz="5400" dirty="0" smtClean="0"/>
              <a:t>Между горами  могут быть узкие и глубокие УЩЕЛЬЯ</a:t>
            </a:r>
            <a:endParaRPr lang="ru-RU" sz="5400" dirty="0"/>
          </a:p>
        </p:txBody>
      </p:sp>
      <p:pic>
        <p:nvPicPr>
          <p:cNvPr id="1026" name="Picture 2" descr="C:\Users\Mariin\Desktop\58628906_aaaaaaa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1534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257800"/>
            <a:ext cx="7772400" cy="1371600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Ущелье 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ariin\Desktop\991604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8486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7854696" cy="18288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Плоская равнина. </a:t>
            </a:r>
            <a:r>
              <a:rPr lang="ru-RU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Линия горизонта РОВНАЯ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Mariin\Desktop\159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7772400" cy="487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86400"/>
            <a:ext cx="7772400" cy="990600"/>
          </a:xfrm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дне ущелья  холодно. 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769619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7772400" cy="48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876800"/>
            <a:ext cx="7772400" cy="16002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По дну ущелья бежит горная река.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Mariin\Desktop\1ffa9e8c03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78486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81000"/>
            <a:ext cx="7772400" cy="449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953000"/>
            <a:ext cx="7772400" cy="160020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Горная река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Mariin\Desktop\304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80772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464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953000"/>
            <a:ext cx="8308848" cy="1447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Mariin\Desktop\e854f09edc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823200" cy="5867400"/>
          </a:xfrm>
          <a:prstGeom prst="rect">
            <a:avLst/>
          </a:prstGeom>
          <a:noFill/>
        </p:spPr>
      </p:pic>
      <p:pic>
        <p:nvPicPr>
          <p:cNvPr id="6147" name="Picture 3" descr="C:\Users\Mariin\Desktop\44979_1024_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7772400" cy="4724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257800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22082" cy="62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Mariin\Desktop\53107222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1534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81000"/>
            <a:ext cx="7772400" cy="464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486400"/>
            <a:ext cx="77724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Mariin\Desktop\splav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7239000" cy="5334000"/>
          </a:xfrm>
          <a:prstGeom prst="rect">
            <a:avLst/>
          </a:prstGeom>
          <a:noFill/>
        </p:spPr>
      </p:pic>
      <p:pic>
        <p:nvPicPr>
          <p:cNvPr id="8195" name="Picture 3" descr="C:\Users\Mariin\Desktop\2b592a3bb22c516d584c129838d266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360"/>
            <a:ext cx="8613606" cy="6263240"/>
          </a:xfrm>
          <a:prstGeom prst="rect">
            <a:avLst/>
          </a:prstGeom>
          <a:noFill/>
        </p:spPr>
      </p:pic>
      <p:pic>
        <p:nvPicPr>
          <p:cNvPr id="8196" name="Picture 4" descr="C:\Users\Mariin\Desktop\element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8686800" cy="6477000"/>
          </a:xfrm>
          <a:prstGeom prst="rect">
            <a:avLst/>
          </a:prstGeom>
          <a:noFill/>
        </p:spPr>
      </p:pic>
      <p:pic>
        <p:nvPicPr>
          <p:cNvPr id="8197" name="Picture 5" descr="C:\Users\Mariin\Desktop\6d322c37b7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8686800" cy="647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04800"/>
            <a:ext cx="7772400" cy="426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724400"/>
            <a:ext cx="77724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sz="4700" b="1" dirty="0" smtClean="0">
                <a:solidFill>
                  <a:schemeClr val="bg1"/>
                </a:solidFill>
              </a:rPr>
              <a:t>Широкие и  солнечные  места  </a:t>
            </a:r>
            <a:r>
              <a:rPr lang="ru-RU" sz="4600" b="1" dirty="0" smtClean="0">
                <a:solidFill>
                  <a:schemeClr val="bg1"/>
                </a:solidFill>
              </a:rPr>
              <a:t>в горах  называются </a:t>
            </a:r>
            <a:r>
              <a:rPr lang="ru-RU" sz="4400" b="1" dirty="0" smtClean="0">
                <a:solidFill>
                  <a:schemeClr val="bg1"/>
                </a:solidFill>
              </a:rPr>
              <a:t>–</a:t>
            </a:r>
          </a:p>
          <a:p>
            <a:r>
              <a:rPr lang="ru-RU" sz="6200" b="1" dirty="0" smtClean="0">
                <a:solidFill>
                  <a:schemeClr val="bg1"/>
                </a:solidFill>
              </a:rPr>
              <a:t>горные долины.</a:t>
            </a:r>
            <a:endParaRPr lang="ru-RU" sz="62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Mariin\Desktop\184904_190299804337851_100000734981013_525341_3142055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8382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7772400" cy="4419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876800"/>
            <a:ext cx="7772400" cy="16764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долинах строят дома, живут люди.</a:t>
            </a:r>
            <a:endParaRPr lang="ru-RU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Mariin\Desktop\430320306_e7e1e98b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716"/>
            <a:ext cx="8610600" cy="4861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81000"/>
            <a:ext cx="8308848" cy="556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Mariin\Desktop\64436036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199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944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24000"/>
          </a:xfrm>
        </p:spPr>
        <p:txBody>
          <a:bodyPr/>
          <a:lstStyle/>
          <a:p>
            <a:r>
              <a:rPr lang="ru-RU" dirty="0" smtClean="0"/>
              <a:t>На такой равнине далеко видны деревни, поля, реки, озёра.</a:t>
            </a:r>
            <a:endParaRPr lang="ru-RU" dirty="0"/>
          </a:p>
        </p:txBody>
      </p:sp>
      <p:pic>
        <p:nvPicPr>
          <p:cNvPr id="2050" name="Picture 2" descr="C:\Users\Mariin\Desktop\pl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457200"/>
            <a:ext cx="7391400" cy="5345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ariin\Desktop\p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334512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81200"/>
          </a:xfrm>
        </p:spPr>
        <p:txBody>
          <a:bodyPr>
            <a:normAutofit fontScale="85000" lnSpcReduction="10000"/>
          </a:bodyPr>
          <a:lstStyle/>
          <a:p>
            <a:r>
              <a:rPr lang="ru-RU" sz="5600" b="1" dirty="0" smtClean="0"/>
              <a:t>Холмистые равнины.</a:t>
            </a:r>
          </a:p>
          <a:p>
            <a:r>
              <a:rPr lang="ru-RU" sz="4800" b="1" dirty="0" smtClean="0"/>
              <a:t>На них поднимаются </a:t>
            </a:r>
            <a:r>
              <a:rPr lang="ru-RU" sz="6500" b="1" dirty="0" smtClean="0"/>
              <a:t>холмы</a:t>
            </a:r>
            <a:endParaRPr lang="ru-RU" sz="6500" b="1" dirty="0"/>
          </a:p>
        </p:txBody>
      </p:sp>
      <p:pic>
        <p:nvPicPr>
          <p:cNvPr id="4098" name="Picture 2" descr="C:\Users\Mariin\Desktop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33400"/>
            <a:ext cx="7772400" cy="571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ariin\Desktop\e3b0be17b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7724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30352" y="4191000"/>
            <a:ext cx="7772400" cy="2438400"/>
          </a:xfrm>
        </p:spPr>
        <p:txBody>
          <a:bodyPr>
            <a:normAutofit lnSpcReduction="10000"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Линия горизонта на холмистой поверхности –</a:t>
            </a:r>
            <a:r>
              <a:rPr lang="ru-RU" sz="6600" dirty="0" smtClean="0">
                <a:solidFill>
                  <a:schemeClr val="bg1"/>
                </a:solidFill>
              </a:rPr>
              <a:t>извилистая.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ariin\Desktop\800px-White_Plains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830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7540752" cy="32237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Равнины бывают разные.  Одни покрыты </a:t>
            </a:r>
            <a:r>
              <a:rPr lang="ru-RU" sz="3200" dirty="0" smtClean="0">
                <a:solidFill>
                  <a:srgbClr val="FFFF00"/>
                </a:solidFill>
              </a:rPr>
              <a:t>лугами и полями, другие  - лесами.</a:t>
            </a:r>
          </a:p>
          <a:p>
            <a:r>
              <a:rPr lang="ru-RU" sz="3200" dirty="0" smtClean="0"/>
              <a:t>Есть такие равнины, где растений  не видно.  На такой равнине  лишь жёлтый песок – </a:t>
            </a:r>
            <a:r>
              <a:rPr lang="ru-RU" sz="3200" dirty="0" smtClean="0">
                <a:solidFill>
                  <a:srgbClr val="FFFF00"/>
                </a:solidFill>
              </a:rPr>
              <a:t>песчаные холмы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Рабочий стол\normal_DSCF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0386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Иногда на местности можно увидеть ОВРАГИ.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161</Words>
  <Application>Microsoft Office PowerPoint</Application>
  <PresentationFormat>Экран (4:3)</PresentationFormat>
  <Paragraphs>26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Поверхность нашего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Иногда на местности можно увидеть ОВРАГИ.</vt:lpstr>
      <vt:lpstr>Презентация PowerPoint</vt:lpstr>
      <vt:lpstr>Презентация PowerPoint</vt:lpstr>
      <vt:lpstr>Презентация PowerPoint</vt:lpstr>
      <vt:lpstr>Горы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Поверхность нашего края</dc:title>
  <dc:creator>Mariin</dc:creator>
  <cp:lastModifiedBy>dianamarina808@gmail.com</cp:lastModifiedBy>
  <cp:revision>34</cp:revision>
  <dcterms:created xsi:type="dcterms:W3CDTF">2011-10-14T09:37:38Z</dcterms:created>
  <dcterms:modified xsi:type="dcterms:W3CDTF">2021-11-14T14:27:38Z</dcterms:modified>
</cp:coreProperties>
</file>