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20E"/>
    <a:srgbClr val="37CBFF"/>
    <a:srgbClr val="F375E1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9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2.png"/><Relationship Id="rId11" Type="http://schemas.openxmlformats.org/officeDocument/2006/relationships/slide" Target="slide10.xml"/><Relationship Id="rId5" Type="http://schemas.openxmlformats.org/officeDocument/2006/relationships/image" Target="../media/image1.png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9.wav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image" Target="../media/image1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6.png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r="21072"/>
          <a:stretch/>
        </p:blipFill>
        <p:spPr>
          <a:xfrm flipH="1">
            <a:off x="637217" y="930474"/>
            <a:ext cx="7000538" cy="366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 rot="19975534">
            <a:off x="6088758" y="3314782"/>
            <a:ext cx="4804055" cy="392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355">
            <a:off x="-1535590" y="484727"/>
            <a:ext cx="10515257" cy="8716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9" y="1273092"/>
            <a:ext cx="2750366" cy="1636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-705028" y="4843149"/>
            <a:ext cx="3467940" cy="283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1510" y="80413"/>
            <a:ext cx="5850650" cy="1268879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«Раскрась радугу»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MS900074325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63014" y="3224219"/>
            <a:ext cx="609600" cy="609600"/>
          </a:xfrm>
          <a:prstGeom prst="rect">
            <a:avLst/>
          </a:prstGeom>
        </p:spPr>
      </p:pic>
      <p:sp>
        <p:nvSpPr>
          <p:cNvPr id="11" name="TextBox 10">
            <a:hlinkClick r:id="" action="ppaction://hlinkshowjump?jump=nextslide" highlightClick="1">
              <a:snd r:embed="rId10" name="динь.wav"/>
            </a:hlinkClick>
          </p:cNvPr>
          <p:cNvSpPr txBox="1"/>
          <p:nvPr/>
        </p:nvSpPr>
        <p:spPr>
          <a:xfrm>
            <a:off x="2155519" y="5039721"/>
            <a:ext cx="2487021" cy="472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1 уровень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1" action="ppaction://hlinksldjump" highlightClick="1">
              <a:snd r:embed="rId10" name="динь.wav"/>
            </a:hlinkClick>
          </p:cNvPr>
          <p:cNvSpPr txBox="1"/>
          <p:nvPr/>
        </p:nvSpPr>
        <p:spPr>
          <a:xfrm>
            <a:off x="3356865" y="6022622"/>
            <a:ext cx="2487021" cy="472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2 уровень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29B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build="p"/>
      <p:bldP spid="10" grpId="1" build="p"/>
      <p:bldP spid="11" grpId="0" animBg="1"/>
      <p:bldP spid="11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>
            <a:hlinkClick r:id="" action="ppaction://hlinkshowjump?jump=nextslide">
              <a:snd r:embed="rId4" name="верно.WAV"/>
            </a:hlinkClick>
          </p:cNvPr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>
            <a:hlinkClick r:id="" action="ppaction://hlinkshowjump?jump=nextslide">
              <a:snd r:embed="rId4" name="верно.WAV"/>
            </a:hlinkClick>
          </p:cNvPr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  <p:pic>
        <p:nvPicPr>
          <p:cNvPr id="2" name="задание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7605" y="87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>
              <a:snd r:embed="rId4" name="динь.wav"/>
            </a:hlinkClick>
          </p:cNvPr>
          <p:cNvSpPr/>
          <p:nvPr/>
        </p:nvSpPr>
        <p:spPr>
          <a:xfrm>
            <a:off x="179512" y="197641"/>
            <a:ext cx="1665185" cy="78308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далее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>
            <a:hlinkClick r:id="" action="ppaction://hlinkshowjump?jump=nextslide">
              <a:snd r:embed="rId2" name="здорово получается.WAV"/>
            </a:hlinkClick>
          </p:cNvPr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37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>
            <a:hlinkClick r:id="" action="ppaction://hlinkshowjump?jump=nextslide">
              <a:snd r:embed="rId2" name="динь.wav"/>
            </a:hlinkClick>
          </p:cNvPr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37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sp>
        <p:nvSpPr>
          <p:cNvPr id="13" name="Стрелка вправо 12">
            <a:hlinkClick r:id="" action="ppaction://hlinkshowjump?jump=nextslide">
              <a:snd r:embed="rId2" name="динь.wav"/>
            </a:hlinkClick>
          </p:cNvPr>
          <p:cNvSpPr/>
          <p:nvPr/>
        </p:nvSpPr>
        <p:spPr>
          <a:xfrm>
            <a:off x="413846" y="189874"/>
            <a:ext cx="1665185" cy="78308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далее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>
            <a:hlinkClick r:id="" action="ppaction://noaction">
              <a:snd r:embed="rId2" name="динь.wav"/>
            </a:hlinkClick>
          </p:cNvPr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>
            <a:hlinkClick r:id="" action="ppaction://hlinkshowjump?jump=nextslide">
              <a:snd r:embed="rId2" name="динь.wav"/>
            </a:hlinkClick>
          </p:cNvPr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>
            <a:hlinkClick r:id="" action="ppaction://hlinkshowjump?jump=nextslide">
              <a:snd r:embed="rId2" name="динь.wav"/>
            </a:hlinkClick>
          </p:cNvPr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>
            <a:hlinkClick r:id="" action="ppaction://hlinkshowjump?jump=nextslide">
              <a:snd r:embed="rId3" name="верно.WAV"/>
            </a:hlinkClick>
          </p:cNvPr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5AF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sp>
        <p:nvSpPr>
          <p:cNvPr id="13" name="Стрелка вправо 12">
            <a:hlinkClick r:id="" action="ppaction://hlinkshowjump?jump=nextslide">
              <a:snd r:embed="rId4" name="динь.wav"/>
            </a:hlinkClick>
          </p:cNvPr>
          <p:cNvSpPr/>
          <p:nvPr/>
        </p:nvSpPr>
        <p:spPr>
          <a:xfrm>
            <a:off x="183087" y="301152"/>
            <a:ext cx="1665185" cy="78308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далее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>
            <a:hlinkClick r:id="" action="ppaction://hlinkshowjump?jump=nextslide">
              <a:snd r:embed="rId2" name="Молодец все правильно.WAV"/>
            </a:hlinkClick>
          </p:cNvPr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489"/>
            <a:ext cx="9193746" cy="18675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40" y="3586290"/>
            <a:ext cx="4562865" cy="3136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706" y="1062831"/>
            <a:ext cx="4460304" cy="845617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Молодец!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1" y="0"/>
            <a:ext cx="2076702" cy="1939943"/>
          </a:xfrm>
          <a:prstGeom prst="rect">
            <a:avLst/>
          </a:prstGeom>
        </p:spPr>
      </p:pic>
      <p:sp>
        <p:nvSpPr>
          <p:cNvPr id="20" name="Стрелка вправо 19">
            <a:hlinkClick r:id="" action="ppaction://hlinkshowjump?jump=nextslide">
              <a:snd r:embed="rId8" name="динь.wav"/>
            </a:hlinkClick>
          </p:cNvPr>
          <p:cNvSpPr/>
          <p:nvPr/>
        </p:nvSpPr>
        <p:spPr>
          <a:xfrm>
            <a:off x="7190252" y="6093296"/>
            <a:ext cx="1665185" cy="78308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выход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рист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4" y="3438956"/>
            <a:ext cx="9102286" cy="29645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>
            <a:hlinkClick r:id="rId3" action="ppaction://hlinksldjump" highlightClick="1">
              <a:snd r:embed="rId4" name="динь.wav"/>
            </a:hlinkClick>
          </p:cNvPr>
          <p:cNvSpPr txBox="1"/>
          <p:nvPr/>
        </p:nvSpPr>
        <p:spPr>
          <a:xfrm>
            <a:off x="1560289" y="3419522"/>
            <a:ext cx="2487021" cy="472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1 уровень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hlinkClick r:id="rId5" action="ppaction://hlinksldjump" highlightClick="1">
              <a:snd r:embed="rId4" name="динь.wav"/>
            </a:hlinkClick>
          </p:cNvPr>
          <p:cNvSpPr txBox="1"/>
          <p:nvPr/>
        </p:nvSpPr>
        <p:spPr>
          <a:xfrm>
            <a:off x="5152972" y="3419522"/>
            <a:ext cx="2487021" cy="472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2 уровень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4939" y="3016147"/>
            <a:ext cx="3073347" cy="4228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ИГРАТЬ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25" y="344072"/>
            <a:ext cx="2046482" cy="2013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6256726" y="117122"/>
            <a:ext cx="2813849" cy="24676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509960" y="541983"/>
            <a:ext cx="2070589" cy="18158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>
            <a:hlinkClick r:id="" action="ppaction://hlinkshowjump?jump=endshow"/>
          </p:cNvPr>
          <p:cNvSpPr txBox="1"/>
          <p:nvPr/>
        </p:nvSpPr>
        <p:spPr>
          <a:xfrm>
            <a:off x="2781592" y="4921253"/>
            <a:ext cx="3614891" cy="9830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выход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6" name="wind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6" name="wind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noaction">
              <a:snd r:embed="rId6" name="wind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hlinkClick r:id="" action="ppaction://noaction">
              <a:snd r:embed="rId8" name="выбери  другой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noaction">
              <a:snd r:embed="rId9" name="это неправильный цвет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rId10" action="ppaction://hlinksldjump">
              <a:snd r:embed="rId11" name="chimes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" action="ppaction://noaction">
              <a:snd r:embed="rId6" name="wind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992">
            <a:off x="198375" y="246759"/>
            <a:ext cx="996086" cy="971184"/>
          </a:xfrm>
          <a:prstGeom prst="rect">
            <a:avLst/>
          </a:prstGeom>
        </p:spPr>
      </p:pic>
      <p:pic>
        <p:nvPicPr>
          <p:cNvPr id="20" name="задание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57565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58168E-6 L 0.0066 0.2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28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992">
            <a:off x="278036" y="1876171"/>
            <a:ext cx="996086" cy="971184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>
              <a:snd r:embed="rId9" name="выбери  другой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3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5723E-6 L 0.08437 -0.0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1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992">
            <a:off x="1053813" y="1587204"/>
            <a:ext cx="996086" cy="971184"/>
          </a:xfrm>
          <a:prstGeom prst="rect">
            <a:avLst/>
          </a:prstGeom>
        </p:spPr>
      </p:pic>
      <p:pic>
        <p:nvPicPr>
          <p:cNvPr id="22" name="Рисунок 21">
            <a:hlinkClick r:id="" action="ppaction://noaction">
              <a:snd r:embed="rId9" name="это неправильный цвет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1902E-6 L 0.12864 -0.05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25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32480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992">
            <a:off x="2280277" y="1215216"/>
            <a:ext cx="996086" cy="971184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>
              <a:snd r:embed="rId9" name="выбери  другой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hlinkClick r:id="" action="ppaction://noaction">
              <a:snd r:embed="rId10" name="это неправильный цвет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5.78035E-8 L 0.11736 -0.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992">
            <a:off x="3252336" y="1125385"/>
            <a:ext cx="996086" cy="9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7918E-6 L 0.11944 0.0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892971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8483" y="1281169"/>
            <a:ext cx="996086" cy="9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179E-7 L 0.11389 0.058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29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395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hlinkClick r:id="" action="ppaction://hlinkshowjump?jump=nextslide">
              <a:snd r:embed="rId6" name="Молодец все правильно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1280">
            <a:off x="5303451" y="1635023"/>
            <a:ext cx="996086" cy="971184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>
              <a:snd r:embed="rId9" name="выбери  другой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hlinkClick r:id="" action="ppaction://noaction">
              <a:snd r:embed="rId10" name="это неправильный цвет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6553E-6 L 0.10503 0.11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55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79512" y="692696"/>
            <a:ext cx="8784976" cy="61653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459160" y="980728"/>
            <a:ext cx="8217296" cy="561662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730238" y="1268760"/>
            <a:ext cx="7675140" cy="517507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999220" y="1484784"/>
            <a:ext cx="7137176" cy="4891236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246439" y="1700808"/>
            <a:ext cx="6642738" cy="4536504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908448"/>
            <a:ext cx="6336703" cy="4184848"/>
          </a:xfrm>
          <a:prstGeom prst="blockArc">
            <a:avLst>
              <a:gd name="adj1" fmla="val 10800000"/>
              <a:gd name="adj2" fmla="val 21588460"/>
              <a:gd name="adj3" fmla="val 52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551856" y="2076800"/>
            <a:ext cx="6040288" cy="4299220"/>
          </a:xfrm>
          <a:prstGeom prst="blockArc">
            <a:avLst>
              <a:gd name="adj1" fmla="val 11048286"/>
              <a:gd name="adj2" fmla="val 21588460"/>
              <a:gd name="adj3" fmla="val 529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2"/>
          <a:stretch/>
        </p:blipFill>
        <p:spPr>
          <a:xfrm>
            <a:off x="41715" y="2518574"/>
            <a:ext cx="9102286" cy="29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6" t="13485" b="12398"/>
          <a:stretch/>
        </p:blipFill>
        <p:spPr>
          <a:xfrm>
            <a:off x="8022845" y="3044417"/>
            <a:ext cx="2813849" cy="24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4207"/>
          <a:stretch/>
        </p:blipFill>
        <p:spPr>
          <a:xfrm>
            <a:off x="221296" y="4848476"/>
            <a:ext cx="777924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7" r="3088"/>
          <a:stretch/>
        </p:blipFill>
        <p:spPr>
          <a:xfrm>
            <a:off x="1618046" y="4843956"/>
            <a:ext cx="72333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29548"/>
          <a:stretch/>
        </p:blipFill>
        <p:spPr>
          <a:xfrm>
            <a:off x="2778320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70818"/>
          <a:stretch/>
        </p:blipFill>
        <p:spPr>
          <a:xfrm>
            <a:off x="4067944" y="4843956"/>
            <a:ext cx="768582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2998" r="43351" b="-2998"/>
          <a:stretch/>
        </p:blipFill>
        <p:spPr>
          <a:xfrm>
            <a:off x="5383616" y="4941168"/>
            <a:ext cx="777110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-1546" r="16156" b="1546"/>
          <a:stretch/>
        </p:blipFill>
        <p:spPr>
          <a:xfrm>
            <a:off x="6660232" y="4843956"/>
            <a:ext cx="787279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r="56970"/>
          <a:stretch/>
        </p:blipFill>
        <p:spPr>
          <a:xfrm>
            <a:off x="7889177" y="4848476"/>
            <a:ext cx="798021" cy="2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64" y="0"/>
            <a:ext cx="2046482" cy="2013738"/>
          </a:xfrm>
          <a:prstGeom prst="rect">
            <a:avLst/>
          </a:prstGeom>
        </p:spPr>
      </p:pic>
      <p:sp>
        <p:nvSpPr>
          <p:cNvPr id="22" name="TextBox 21">
            <a:hlinkClick r:id="rId6" action="ppaction://hlinksldjump" highlightClick="1">
              <a:snd r:embed="rId7" name="динь.wav"/>
            </a:hlinkClick>
          </p:cNvPr>
          <p:cNvSpPr txBox="1"/>
          <p:nvPr/>
        </p:nvSpPr>
        <p:spPr>
          <a:xfrm>
            <a:off x="6477467" y="6237312"/>
            <a:ext cx="2487021" cy="472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2 уровень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" action="ppaction://hlinkshowjump?jump=nextslide" highlightClick="1">
              <a:snd r:embed="rId7" name="динь.wav"/>
            </a:hlinkClick>
          </p:cNvPr>
          <p:cNvSpPr txBox="1"/>
          <p:nvPr/>
        </p:nvSpPr>
        <p:spPr>
          <a:xfrm>
            <a:off x="130370" y="6207530"/>
            <a:ext cx="2487021" cy="472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1 уровень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6028" y="2330989"/>
            <a:ext cx="996086" cy="9711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1" y="0"/>
            <a:ext cx="2076702" cy="19399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62706" y="1062831"/>
            <a:ext cx="4460304" cy="845617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Молодец!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рист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34</Words>
  <Application>Microsoft Office PowerPoint</Application>
  <PresentationFormat>Экран (4:3)</PresentationFormat>
  <Paragraphs>15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38</cp:revision>
  <dcterms:created xsi:type="dcterms:W3CDTF">2014-04-28T14:57:57Z</dcterms:created>
  <dcterms:modified xsi:type="dcterms:W3CDTF">2014-05-04T04:08:39Z</dcterms:modified>
</cp:coreProperties>
</file>