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6" r:id="rId4"/>
    <p:sldId id="266" r:id="rId5"/>
    <p:sldId id="267" r:id="rId6"/>
    <p:sldId id="263" r:id="rId7"/>
    <p:sldId id="264" r:id="rId8"/>
    <p:sldId id="259" r:id="rId9"/>
    <p:sldId id="257" r:id="rId10"/>
    <p:sldId id="262" r:id="rId11"/>
    <p:sldId id="261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4DF-EBBF-4E7A-BA14-81E1C9B0E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CF4D-9867-49A5-B3EE-D758749F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0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4DF-EBBF-4E7A-BA14-81E1C9B0E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CF4D-9867-49A5-B3EE-D758749F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4DF-EBBF-4E7A-BA14-81E1C9B0E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CF4D-9867-49A5-B3EE-D758749F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9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4DF-EBBF-4E7A-BA14-81E1C9B0E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CF4D-9867-49A5-B3EE-D758749F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4DF-EBBF-4E7A-BA14-81E1C9B0E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CF4D-9867-49A5-B3EE-D758749F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4DF-EBBF-4E7A-BA14-81E1C9B0E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CF4D-9867-49A5-B3EE-D758749F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8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4DF-EBBF-4E7A-BA14-81E1C9B0E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CF4D-9867-49A5-B3EE-D758749F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1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4DF-EBBF-4E7A-BA14-81E1C9B0E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CF4D-9867-49A5-B3EE-D758749F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8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4DF-EBBF-4E7A-BA14-81E1C9B0E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CF4D-9867-49A5-B3EE-D758749F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8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4DF-EBBF-4E7A-BA14-81E1C9B0E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CF4D-9867-49A5-B3EE-D758749F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3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4DF-EBBF-4E7A-BA14-81E1C9B0E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CF4D-9867-49A5-B3EE-D758749F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3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4A4DF-EBBF-4E7A-BA14-81E1C9B0E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CF4D-9867-49A5-B3EE-D758749F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2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7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5007" y="537883"/>
            <a:ext cx="9316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мини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музей 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«Лукоморье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</a:p>
          <a:p>
            <a:pPr indent="228600">
              <a:spcAft>
                <a:spcPts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(жизнь и творчество </a:t>
            </a:r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А.С.Пушкина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indent="228600">
              <a:spcAft>
                <a:spcPts val="0"/>
              </a:spcAft>
            </a:pP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созданный детьми и родителями </a:t>
            </a:r>
          </a:p>
          <a:p>
            <a:pPr indent="228600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Подготовительной к школе группы</a:t>
            </a:r>
          </a:p>
          <a:p>
            <a:pPr indent="228600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«Чиполлино»</a:t>
            </a:r>
            <a:endParaRPr lang="ru-RU" sz="20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4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" y="1"/>
            <a:ext cx="12037807" cy="7076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" y="109011"/>
            <a:ext cx="512978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7614" y="109011"/>
            <a:ext cx="5712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mpir Deco" panose="02000400000000000000" pitchFamily="2" charset="0"/>
              </a:rPr>
              <a:t>«…Там днем и ночью кот ученый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mpir Deco" panose="02000400000000000000" pitchFamily="2" charset="0"/>
              </a:rPr>
              <a:t>Все ходит по цепи кругом…»</a:t>
            </a:r>
          </a:p>
          <a:p>
            <a:endParaRPr lang="ru-RU" sz="2400" b="1" dirty="0" smtClean="0">
              <a:solidFill>
                <a:srgbClr val="FF0000"/>
              </a:solidFill>
              <a:latin typeface="Ampir Deco" panose="02000400000000000000" pitchFamily="2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Ampir Deco" panose="02000400000000000000" pitchFamily="2" charset="0"/>
              </a:rPr>
              <a:t>Работа Александры Ивановны Шмаковой</a:t>
            </a:r>
            <a:endParaRPr lang="ru-RU" sz="2400" b="1" dirty="0">
              <a:solidFill>
                <a:srgbClr val="7030A0"/>
              </a:solidFill>
              <a:latin typeface="Ampir Deco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3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" y="1"/>
            <a:ext cx="12037807" cy="7076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6" y="80963"/>
            <a:ext cx="512978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7527" y="7839"/>
            <a:ext cx="5913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…Там ступа с </a:t>
            </a:r>
            <a:r>
              <a:rPr lang="ru-RU" sz="2400" dirty="0" err="1" smtClean="0">
                <a:solidFill>
                  <a:srgbClr val="FF0000"/>
                </a:solidFill>
                <a:latin typeface="Mistral" panose="03090702030407020403" pitchFamily="66" charset="0"/>
              </a:rPr>
              <a:t>бабаю</a:t>
            </a:r>
            <a:r>
              <a:rPr lang="ru-RU" sz="24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 Ягой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Идет, бредет сама собой…</a:t>
            </a:r>
          </a:p>
          <a:p>
            <a:r>
              <a:rPr lang="ru-RU" sz="2400" dirty="0">
                <a:latin typeface="Mistral" panose="03090702030407020403" pitchFamily="66" charset="0"/>
              </a:rPr>
              <a:t> </a:t>
            </a:r>
            <a:r>
              <a:rPr lang="ru-RU" sz="2400" dirty="0" smtClean="0">
                <a:latin typeface="Mistral" panose="03090702030407020403" pitchFamily="66" charset="0"/>
              </a:rPr>
              <a:t>Аникина С.И.</a:t>
            </a:r>
          </a:p>
          <a:p>
            <a:endParaRPr lang="ru-RU" sz="2400" dirty="0">
              <a:latin typeface="Mistral" panose="03090702030407020403" pitchFamily="66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…Приплыла к нему рыбка, спросила… </a:t>
            </a:r>
          </a:p>
          <a:p>
            <a:r>
              <a:rPr lang="ru-RU" sz="2400" dirty="0" smtClean="0">
                <a:latin typeface="Mistral" panose="03090702030407020403" pitchFamily="66" charset="0"/>
              </a:rPr>
              <a:t>Тимофей Коновалов и мама</a:t>
            </a:r>
            <a:endParaRPr lang="ru-RU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8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" y="1"/>
            <a:ext cx="12037807" cy="7076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5" y="301215"/>
            <a:ext cx="512978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9736" y="301216"/>
            <a:ext cx="5142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…Ей в приданое дано, было зеркальце одно.</a:t>
            </a:r>
          </a:p>
          <a:p>
            <a:endParaRPr lang="ru-RU" sz="2800" dirty="0">
              <a:solidFill>
                <a:srgbClr val="FF0000"/>
              </a:solidFill>
              <a:latin typeface="Mistral" panose="03090702030407020403" pitchFamily="66" charset="0"/>
            </a:endParaRPr>
          </a:p>
          <a:p>
            <a:r>
              <a:rPr lang="ru-RU" sz="2800" dirty="0" smtClean="0">
                <a:latin typeface="Mistral" panose="03090702030407020403" pitchFamily="66" charset="0"/>
              </a:rPr>
              <a:t>Рисунок </a:t>
            </a:r>
            <a:r>
              <a:rPr lang="ru-RU" sz="2800" dirty="0" err="1" smtClean="0">
                <a:latin typeface="Mistral" panose="03090702030407020403" pitchFamily="66" charset="0"/>
              </a:rPr>
              <a:t>Дегтяниковой</a:t>
            </a:r>
            <a:r>
              <a:rPr lang="ru-RU" sz="2800" dirty="0" smtClean="0">
                <a:latin typeface="Mistral" panose="03090702030407020403" pitchFamily="66" charset="0"/>
              </a:rPr>
              <a:t> Таисии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6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048564" cy="6777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6" y="247425"/>
            <a:ext cx="512978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1656" y="903642"/>
            <a:ext cx="509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Сказка – ложь, да в ней намёк, добрым молодцам урок!</a:t>
            </a:r>
            <a:endParaRPr lang="ru-RU" sz="32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7" y="64028"/>
            <a:ext cx="12037807" cy="7076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6" y="1"/>
            <a:ext cx="512978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484094"/>
            <a:ext cx="5077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«…Там сам </a:t>
            </a:r>
            <a:r>
              <a:rPr lang="ru-RU" sz="3200" dirty="0" err="1" smtClean="0">
                <a:solidFill>
                  <a:srgbClr val="FF0000"/>
                </a:solidFill>
                <a:latin typeface="Mistral" panose="03090702030407020403" pitchFamily="66" charset="0"/>
              </a:rPr>
              <a:t>Кащей</a:t>
            </a:r>
            <a:r>
              <a:rPr lang="ru-RU" sz="32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 над златом чахнет…»</a:t>
            </a:r>
            <a:endParaRPr lang="ru-RU" sz="32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9087" y="1676073"/>
            <a:ext cx="403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istral" panose="03090702030407020403" pitchFamily="66" charset="0"/>
              </a:rPr>
              <a:t>Маша Охрименко и мама</a:t>
            </a:r>
            <a:endParaRPr lang="ru-RU" sz="2800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7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" y="1"/>
            <a:ext cx="12037807" cy="7076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3" y="225911"/>
            <a:ext cx="4540287" cy="6072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9431" y="806824"/>
            <a:ext cx="450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«Три девицы под окном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Пряли поздно вечерком…»</a:t>
            </a:r>
            <a:endParaRPr lang="ru-RU" sz="28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1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" y="1"/>
            <a:ext cx="12037807" cy="7076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" y="0"/>
            <a:ext cx="2936838" cy="3928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21" y="2526273"/>
            <a:ext cx="3269489" cy="4372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9566" y="0"/>
            <a:ext cx="86096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«Я сегодня поймал было рыбку…»                </a:t>
            </a:r>
            <a:r>
              <a:rPr lang="ru-RU" sz="2800" dirty="0" smtClean="0">
                <a:solidFill>
                  <a:srgbClr val="002060"/>
                </a:solidFill>
                <a:latin typeface="Mistral" panose="03090702030407020403" pitchFamily="66" charset="0"/>
              </a:rPr>
              <a:t>Сергей  </a:t>
            </a:r>
            <a:r>
              <a:rPr lang="ru-RU" sz="2800" dirty="0" err="1" smtClean="0">
                <a:solidFill>
                  <a:srgbClr val="002060"/>
                </a:solidFill>
                <a:latin typeface="Mistral" panose="03090702030407020403" pitchFamily="66" charset="0"/>
              </a:rPr>
              <a:t>Гетманец</a:t>
            </a:r>
            <a:endParaRPr lang="ru-RU" sz="2800" dirty="0" smtClean="0">
              <a:solidFill>
                <a:srgbClr val="002060"/>
              </a:solidFill>
              <a:latin typeface="Mistral" panose="03090702030407020403" pitchFamily="66" charset="0"/>
            </a:endParaRPr>
          </a:p>
          <a:p>
            <a:endParaRPr lang="ru-RU" sz="2800" dirty="0">
              <a:solidFill>
                <a:srgbClr val="FF0000"/>
              </a:solidFill>
              <a:latin typeface="Mistral" panose="03090702030407020403" pitchFamily="66" charset="0"/>
            </a:endParaRPr>
          </a:p>
          <a:p>
            <a:endParaRPr lang="ru-RU" sz="2800" dirty="0" smtClean="0">
              <a:solidFill>
                <a:srgbClr val="FF0000"/>
              </a:solidFill>
              <a:latin typeface="Mistral" panose="03090702030407020403" pitchFamily="66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«Ты не лебедь ведь избавил, девицу в живых оставил…»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istral" panose="03090702030407020403" pitchFamily="66" charset="0"/>
              </a:rPr>
              <a:t>Люба </a:t>
            </a:r>
            <a:r>
              <a:rPr lang="ru-RU" sz="2800" dirty="0" err="1" smtClean="0">
                <a:solidFill>
                  <a:srgbClr val="002060"/>
                </a:solidFill>
                <a:latin typeface="Mistral" panose="03090702030407020403" pitchFamily="66" charset="0"/>
              </a:rPr>
              <a:t>Смердова</a:t>
            </a:r>
            <a:endParaRPr lang="ru-RU" sz="2800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1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8" y="-110035"/>
            <a:ext cx="12040644" cy="7078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5" y="225910"/>
            <a:ext cx="51297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3856" y="225910"/>
            <a:ext cx="49345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«Дуб зеленый» </a:t>
            </a:r>
            <a:r>
              <a:rPr lang="ru-RU" sz="2400" dirty="0" smtClean="0">
                <a:latin typeface="Mistral" panose="03090702030407020403" pitchFamily="66" charset="0"/>
              </a:rPr>
              <a:t>(бисер)  Аникина С.И</a:t>
            </a:r>
          </a:p>
          <a:p>
            <a:endParaRPr lang="ru-RU" sz="2400" dirty="0">
              <a:latin typeface="Mistral" panose="03090702030407020403" pitchFamily="66" charset="0"/>
            </a:endParaRPr>
          </a:p>
          <a:p>
            <a:endParaRPr lang="ru-RU" sz="2400" dirty="0" smtClean="0">
              <a:latin typeface="Mistral" panose="03090702030407020403" pitchFamily="66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«Чего тебе надобно ,старче?»</a:t>
            </a:r>
          </a:p>
          <a:p>
            <a:r>
              <a:rPr lang="ru-RU" sz="2400" dirty="0" smtClean="0">
                <a:latin typeface="Mistral" panose="03090702030407020403" pitchFamily="66" charset="0"/>
              </a:rPr>
              <a:t>Матвей Ткаченко и мама.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80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8" y="-110035"/>
            <a:ext cx="12040644" cy="7078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5" y="441064"/>
            <a:ext cx="512978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5493" y="247426"/>
            <a:ext cx="5787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«…Что </a:t>
            </a:r>
            <a:r>
              <a:rPr lang="ru-RU" sz="2800" dirty="0" err="1" smtClean="0">
                <a:solidFill>
                  <a:srgbClr val="FF0000"/>
                </a:solidFill>
                <a:latin typeface="Mistral" panose="03090702030407020403" pitchFamily="66" charset="0"/>
              </a:rPr>
              <a:t>Соколко</a:t>
            </a:r>
            <a:r>
              <a:rPr lang="ru-RU" sz="28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, что с тобою…»</a:t>
            </a:r>
          </a:p>
          <a:p>
            <a:endParaRPr lang="ru-RU" sz="2800" dirty="0">
              <a:solidFill>
                <a:srgbClr val="FF0000"/>
              </a:solidFill>
              <a:latin typeface="Mistral" panose="03090702030407020403" pitchFamily="66" charset="0"/>
            </a:endParaRPr>
          </a:p>
          <a:p>
            <a:endParaRPr lang="ru-RU" sz="2800" dirty="0" smtClean="0">
              <a:latin typeface="Mistral" panose="03090702030407020403" pitchFamily="66" charset="0"/>
            </a:endParaRPr>
          </a:p>
          <a:p>
            <a:r>
              <a:rPr lang="ru-RU" sz="2800" dirty="0" smtClean="0">
                <a:latin typeface="Mistral" panose="03090702030407020403" pitchFamily="66" charset="0"/>
              </a:rPr>
              <a:t>Рисунок </a:t>
            </a:r>
            <a:r>
              <a:rPr lang="ru-RU" sz="2800" dirty="0" err="1" smtClean="0">
                <a:latin typeface="Mistral" panose="03090702030407020403" pitchFamily="66" charset="0"/>
              </a:rPr>
              <a:t>Дарины</a:t>
            </a:r>
            <a:r>
              <a:rPr lang="ru-RU" sz="2800" dirty="0" smtClean="0">
                <a:latin typeface="Mistral" panose="03090702030407020403" pitchFamily="66" charset="0"/>
              </a:rPr>
              <a:t> </a:t>
            </a:r>
            <a:r>
              <a:rPr lang="ru-RU" sz="2800" dirty="0" err="1" smtClean="0">
                <a:latin typeface="Mistral" panose="03090702030407020403" pitchFamily="66" charset="0"/>
              </a:rPr>
              <a:t>Касеновой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6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414"/>
            <a:ext cx="12192000" cy="685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" y="-1"/>
            <a:ext cx="512978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0039" y="-101414"/>
            <a:ext cx="5217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…Там на неведомых дорожках, следы невиданных зверей.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Избушка там на курьих ножках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Стоит без окон , без дверей…»</a:t>
            </a:r>
          </a:p>
          <a:p>
            <a:r>
              <a:rPr lang="ru-RU" sz="3200" dirty="0" smtClean="0">
                <a:latin typeface="Mistral" panose="03090702030407020403" pitchFamily="66" charset="0"/>
              </a:rPr>
              <a:t>Работа Алины Красиловой и всей её семьи</a:t>
            </a:r>
            <a:endParaRPr lang="ru-RU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3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7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539750"/>
            <a:ext cx="51297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36196" y="408792"/>
            <a:ext cx="45576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Mistral" panose="03090702030407020403" pitchFamily="66" charset="0"/>
                <a:ea typeface="Times New Roman" panose="02020603050405020304" pitchFamily="18" charset="0"/>
              </a:rPr>
              <a:t>«Русалка на ветвях сидит…»</a:t>
            </a:r>
          </a:p>
          <a:p>
            <a:pPr indent="228600"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Mistral" panose="03090702030407020403" pitchFamily="66" charset="0"/>
                <a:ea typeface="Times New Roman" panose="02020603050405020304" pitchFamily="18" charset="0"/>
              </a:rPr>
              <a:t>Работа Любы </a:t>
            </a:r>
            <a:r>
              <a:rPr lang="ru-RU" sz="3600" b="1" dirty="0" err="1" smtClean="0">
                <a:solidFill>
                  <a:srgbClr val="7030A0"/>
                </a:solidFill>
                <a:latin typeface="Mistral" panose="03090702030407020403" pitchFamily="66" charset="0"/>
                <a:ea typeface="Times New Roman" panose="02020603050405020304" pitchFamily="18" charset="0"/>
              </a:rPr>
              <a:t>Смердовай</a:t>
            </a:r>
            <a:r>
              <a:rPr lang="ru-RU" sz="3600" b="1" dirty="0" smtClean="0">
                <a:solidFill>
                  <a:srgbClr val="7030A0"/>
                </a:solidFill>
                <a:latin typeface="Mistral" panose="03090702030407020403" pitchFamily="66" charset="0"/>
                <a:ea typeface="Times New Roman" panose="02020603050405020304" pitchFamily="18" charset="0"/>
              </a:rPr>
              <a:t> и семьи</a:t>
            </a:r>
            <a:r>
              <a:rPr lang="ru-RU" sz="3600" b="1" dirty="0">
                <a:solidFill>
                  <a:srgbClr val="FF0000"/>
                </a:solidFill>
                <a:latin typeface="Mistral" panose="03090702030407020403" pitchFamily="66" charset="0"/>
                <a:ea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Mistral" panose="03090702030407020403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66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210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Ampir Deco</vt:lpstr>
      <vt:lpstr>Arial</vt:lpstr>
      <vt:lpstr>Calibri</vt:lpstr>
      <vt:lpstr>Calibri Light</vt:lpstr>
      <vt:lpstr>Mistral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8</cp:revision>
  <dcterms:created xsi:type="dcterms:W3CDTF">2021-11-10T08:24:35Z</dcterms:created>
  <dcterms:modified xsi:type="dcterms:W3CDTF">2021-11-10T09:35:24Z</dcterms:modified>
</cp:coreProperties>
</file>