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1" r:id="rId5"/>
    <p:sldId id="268" r:id="rId6"/>
    <p:sldId id="272" r:id="rId7"/>
    <p:sldId id="275" r:id="rId8"/>
    <p:sldId id="263" r:id="rId9"/>
    <p:sldId id="265" r:id="rId10"/>
    <p:sldId id="261" r:id="rId11"/>
    <p:sldId id="262" r:id="rId12"/>
    <p:sldId id="258" r:id="rId13"/>
    <p:sldId id="270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1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9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6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1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0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9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4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1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8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8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9F51-2B4C-495D-B736-7E862A6E7D84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5389-3F41-4E17-B46E-FEA2348F0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8412480" cy="2706623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Районное методическое объединение учителей-логопедов Володарского района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артикуляционной гимнастики. Инновационные методики»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79392"/>
            <a:ext cx="10570464" cy="192633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Жаворонкова Яна Александровна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.Мулино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2021г    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r1.nubex.ru/s7650-cd5/f5257_48/%D0%BB%D0%BE%D0%B3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47" y="2599578"/>
            <a:ext cx="5379593" cy="40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036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бусинка на леске для проведения артикуляционной гимнастики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1277" y="2790699"/>
            <a:ext cx="3651504" cy="27386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4789" y="2104899"/>
            <a:ext cx="3651506" cy="27386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3204" y="2796096"/>
            <a:ext cx="3694683" cy="277101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3662" y="1990599"/>
            <a:ext cx="3651504" cy="273862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168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Тренажёры для проведения артикуляционной гимнастики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5311" y="2437257"/>
            <a:ext cx="4940808" cy="370560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7853" y="2437256"/>
            <a:ext cx="4940810" cy="370560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4229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карточек с изображением артикуляционного упражнения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496" y="2342694"/>
            <a:ext cx="3894667" cy="2921000"/>
          </a:xfrm>
          <a:ln w="57150">
            <a:solidFill>
              <a:srgbClr val="FFFF0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6254" y="2897795"/>
            <a:ext cx="3799333" cy="2849499"/>
          </a:xfrm>
          <a:ln w="57150">
            <a:solidFill>
              <a:srgbClr val="FFFF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6418" y="2356037"/>
            <a:ext cx="4001418" cy="300106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0874" y="2830728"/>
            <a:ext cx="3978177" cy="298363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61693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768095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 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9" y="1311579"/>
            <a:ext cx="6278781" cy="4808806"/>
          </a:xfr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3008" y="1912679"/>
            <a:ext cx="4808806" cy="360660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139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46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разнообразным формам артикуляционной гимнастики, работа становится более интересной, увлекательной, эмоциональной. Ребёнок не замечает, что его учат. А это значит, что процесс развития артикуляционной моторики протекает активнее, быстрее, преодоление трудностей проходит легче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122e/000e1bed-08efcafc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54795"/>
            <a:ext cx="8119871" cy="60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26796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99616"/>
            <a:ext cx="9144000" cy="476707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назначением артикуляционной гимнастики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развитие, укрепление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совершенствование артикуляционной моторики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выработка полноценных движений органов речи, необходимых для правильного произнесения звуков, подготовка речевого аппарата к речевым нагрузкам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вариативность артикуляционной гимнастики , разнообразие её методов и приёмов направленна на  эффективное развитие артикуляционного аппарата у детей с речевыми нарушениями.</a:t>
            </a:r>
          </a:p>
          <a:p>
            <a:pPr algn="just">
              <a:lnSpc>
                <a:spcPct val="10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71259"/>
            <a:ext cx="9144000" cy="2387600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488" y="671259"/>
            <a:ext cx="10192512" cy="6034341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 гимнастики</a:t>
            </a: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Ежедневное и регулярное (3 раза по 3-7 минут) выполнение артикуляционной гимнастики поможет закрепить вырабатываемые у детей навыки.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Лучше начинать с простых упражнений, постепенно усложняя.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Выполняется артикуляционная гимнастика стоя или сидя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зеркалом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обязательным соблюдением правильной осанки, тело ребенка не напряжено, руки и ноги находятся в спокойном положении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хорошо видеть лицо взрослого и свое лицо, чтобы самостоятельно контролировать правильность выполнения упражнений.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4.Сначала артикуляционные движения выполняются медленно, неторопливо, но постепенно, по мере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овладения 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артикуляционной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гимнастики увеличивается. Необходимо добиваться чёткого, точного, плавного выполнения движений.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Каждое упражнение выполняется от 3 раз. Количество повторений возрастает по мере совершенствования артикуляционной моторики параллельно с увеличением темпа движений.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Если у ребенка не получается какое-то движение, помогать ему (чистым пальцем, краем зубной щётки, ватной палочкой). Необходимо соблюдать гигиенические требования – чистоту рук и инвентаря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7.Создание положительного настроя даже при неудачных попытках, хвалить ребёнка за любые старания.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1211"/>
          </a:xfrm>
        </p:spPr>
        <p:txBody>
          <a:bodyPr>
            <a:norm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истории из жизни язычка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могут сопровождаться и пальчиковым театром, и 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«Зоопарк»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Жил-был на свете Язычок, и захотел он пойти в зоопарк. А вместе с Язычком отправимся и в зоопарк и мы: будем изображать всех животных, которых язычок встретит.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s://ds03.infourok.ru/uploads/ex/0952/000266c9-791ffd81/img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811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с любимыми </a:t>
            </a:r>
            <a:r>
              <a:rPr lang="ru-RU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мультгероями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prezentacii.info/wp-content/uploads/2021/01/J5JR40F2lLyUvuVA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52" y="1047572"/>
            <a:ext cx="3758523" cy="28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rezentacii.info/wp-content/uploads/2021/01/J5JR40F2lLyUvuVA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8" y="1083209"/>
            <a:ext cx="3663492" cy="27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032" y="1083209"/>
            <a:ext cx="3668268" cy="2747619"/>
          </a:xfrm>
          <a:prstGeom prst="rect">
            <a:avLst/>
          </a:prstGeom>
        </p:spPr>
      </p:pic>
      <p:pic>
        <p:nvPicPr>
          <p:cNvPr id="5130" name="Picture 10" descr="https://avatars.mds.yandex.net/get-zen_doc/241223/pub_5aab4d94ad0f22a84d3a76ab_5aab4ddb6104936b1f72c26c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83831"/>
            <a:ext cx="3832225" cy="28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prezentacii.info/wp-content/uploads/2021/01/J5JR40F2lLyUvuVA/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52" y="3983831"/>
            <a:ext cx="3832225" cy="287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729"/>
            <a:ext cx="10515600" cy="1267968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чупа-чупса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хлебных палочек, мармеладных червячков , баранок </a:t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сладких помощников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5.infourok.ru/uploads/ex/03b7/000a63f6-e54387ba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51" y="1623124"/>
            <a:ext cx="6979835" cy="52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52" y="134113"/>
            <a:ext cx="11509248" cy="1901064"/>
          </a:xfrm>
        </p:spPr>
        <p:txBody>
          <a:bodyPr>
            <a:noAutofit/>
          </a:bodyPr>
          <a:lstStyle/>
          <a:p>
            <a:pPr algn="ctr"/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логопедических кукол: </a:t>
            </a:r>
            <a:b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Лягушки-говорушки, Бегимотика-зеваки, Ам-Няма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s://7960777a-2fd1-4b07-8bbb-896e98c4659c.selcdn.net/upload/prod_add3/702/product-30270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176"/>
            <a:ext cx="4432299" cy="4432299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kuklaperchatka.ru/ssl/u/e8/9593d487d511e7b362ba1391cb4779/-/IMG_20170822_142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27" y="2571243"/>
            <a:ext cx="3207893" cy="3560046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fsd.multiurok.ru/html/2018/04/28/s_5ae4a5e9c0fe4/891032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92" y="2330785"/>
            <a:ext cx="4748468" cy="355795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1170432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«Рыбалка» для постановки и автоматизации </a:t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 «Р»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36.userapi.com/impg/wL_FqX2IDw5aNMu3rNyjT0if1yYp5U07cNKwDg/nyDUDycZ6t0.jpg?size=650x450&amp;quality=96&amp;sign=50f867fb9d3ee9063d8868ae8536477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391"/>
            <a:ext cx="7511407" cy="520020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69.userapi.com/impg/zNZ4zPXpqPSGalKFZ4tfTk-M2h-Vg_5gvfBqbA/gZukWFQIVIA.jpg?size=810x1080&amp;quality=96&amp;sign=b3b097f6bce8e5281491024713cab8c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83" y="1353313"/>
            <a:ext cx="3922713" cy="523028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57150"/>
            <a:ext cx="6319504" cy="158115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Вестибулярная пластина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Muppy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бусинкой, классическая,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красным кольцом, от 3 до 5 лет).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6176" y="1256284"/>
            <a:ext cx="6487272" cy="52664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корректирует неправильную функцию языка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устраняет вредную привычку дышать ртом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приведению открытого прикуса к норме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нормализует смыкание губ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круговую мышцу рта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правильному звукопроизношению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миофункциональной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тренировке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пластинка с бусинкой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•дизартрии, обусловленной недостаточностью иннервации речевого аппарата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•повышенном тонусе мышц артикуляционного аппарата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•нарушении произношения твердых и мягких согласных звуков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показана пациентам с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макроглоссией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синдромом Дауна и ДЦП – т.е. при ослабленной мускулатуре языка.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>
          <a:xfrm>
            <a:off x="7705393" y="1638300"/>
            <a:ext cx="4143708" cy="32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203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Районное методическое объединение учителей-логопедов Володарского района Тема: «Вариативность артикуляционной гимнастики. Инновационные методики» </vt:lpstr>
      <vt:lpstr>Актуальность</vt:lpstr>
      <vt:lpstr>Презентация PowerPoint</vt:lpstr>
      <vt:lpstr>Сказочные истории из жизни язычка. Эти истории могут сопровождаться и пальчиковым театром, и  биоэнергопластикой.</vt:lpstr>
      <vt:lpstr>Гимнастика с любимыми мультгероями</vt:lpstr>
      <vt:lpstr>Использование чупа-чупса, хлебных палочек, мармеладных червячков , баранок  в качестве сладких помощников</vt:lpstr>
      <vt:lpstr>Использование логопедических кукол:  Лягушки-говорушки, Бегимотика-зеваки, Ам-Няма</vt:lpstr>
      <vt:lpstr>Игра «Рыбалка» для постановки и автоматизации  звука «Р»</vt:lpstr>
      <vt:lpstr>Вестибулярная пластина Muppy с бусинкой, классическая, small (с красным кольцом, от 3 до 5 лет). </vt:lpstr>
      <vt:lpstr>Индивидуальная бусинка на леске для проведения артикуляционной гимнастики</vt:lpstr>
      <vt:lpstr>Тренажёры для проведения артикуляционной гимнастики</vt:lpstr>
      <vt:lpstr>Использование различных карточек с изображением артикуляционного упражнения</vt:lpstr>
      <vt:lpstr>Информирование родителей </vt:lpstr>
      <vt:lpstr>Вывод  Благодаря разнообразным формам артикуляционной гимнастики, работа становится более интересной, увлекательной, эмоциональной. Ребёнок не замечает, что его учат. А это значит, что процесс развития артикуляционной моторики протекает активнее, быстрее, преодоление трудностей проходит легче.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Пользователь</dc:creator>
  <cp:lastModifiedBy>Пользователь</cp:lastModifiedBy>
  <cp:revision>19</cp:revision>
  <dcterms:created xsi:type="dcterms:W3CDTF">2021-11-28T17:35:02Z</dcterms:created>
  <dcterms:modified xsi:type="dcterms:W3CDTF">2021-11-28T21:41:52Z</dcterms:modified>
</cp:coreProperties>
</file>