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20E-68DC-4237-84F2-7A0E4E74CCC4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64D-C000-476F-91B3-6E636E95BC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2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20E-68DC-4237-84F2-7A0E4E74CCC4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64D-C000-476F-91B3-6E636E95B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8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20E-68DC-4237-84F2-7A0E4E74CCC4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64D-C000-476F-91B3-6E636E95B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09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20E-68DC-4237-84F2-7A0E4E74CCC4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64D-C000-476F-91B3-6E636E95BCB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28992" cy="191683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57062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20E-68DC-4237-84F2-7A0E4E74CCC4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64D-C000-476F-91B3-6E636E95B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7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20E-68DC-4237-84F2-7A0E4E74CCC4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64D-C000-476F-91B3-6E636E95B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31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20E-68DC-4237-84F2-7A0E4E74CCC4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64D-C000-476F-91B3-6E636E95B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20E-68DC-4237-84F2-7A0E4E74CCC4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64D-C000-476F-91B3-6E636E95BCB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33056"/>
            <a:ext cx="8928992" cy="280417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7031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20E-68DC-4237-84F2-7A0E4E74CCC4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64D-C000-476F-91B3-6E636E95BCB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4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20E-68DC-4237-84F2-7A0E4E74CCC4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64D-C000-476F-91B3-6E636E95B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5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20E-68DC-4237-84F2-7A0E4E74CCC4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64D-C000-476F-91B3-6E636E95B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4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1520E-68DC-4237-84F2-7A0E4E74CCC4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864D-C000-476F-91B3-6E636E95B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920880" cy="144015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«Опыт использования лэпбука в процессе ознакомления воспитанников ДОО </a:t>
            </a:r>
          </a:p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малой родиной»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7"/>
            <a:ext cx="3855306" cy="2357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admin\Desktop\лэпбук\IMG_20200714_071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7071"/>
            <a:ext cx="1651289" cy="2201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7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556792"/>
            <a:ext cx="818388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Улицы города Североморска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852936"/>
            <a:ext cx="3781048" cy="331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фотографий городских улиц в современное время.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admin\Desktop\лэпбук\Xe3HuscNdQ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0" t="2755" r="35112" b="4123"/>
          <a:stretch/>
        </p:blipFill>
        <p:spPr bwMode="auto">
          <a:xfrm>
            <a:off x="4644008" y="2852936"/>
            <a:ext cx="4084450" cy="3587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6892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772816"/>
            <a:ext cx="8183880" cy="15121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«Карта –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ходилка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 памятным местам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города Североморска»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3501008"/>
            <a:ext cx="3204984" cy="28803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формирование представления о себе, как о жителе города Североморска (я - североморец), воспитание любви и уважение к родному городу.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Материалы: игровое поле, кубик, фишки.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LdtZzWOdK1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032448" cy="2899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005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484784"/>
            <a:ext cx="81838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центральной странице 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размещены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996952"/>
            <a:ext cx="3493016" cy="3609512"/>
          </a:xfrm>
        </p:spPr>
        <p:txBody>
          <a:bodyPr>
            <a:normAutofit fontScale="40000" lnSpcReduction="2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«Карта  города Североморска»; 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«Флаг города Североморска».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«Герб города Североморска»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Цель: уточнить знания детей о гербах, флагах города и края как основных символах города, края; воспитывать интерес к государственным символам, формировать уважительное отношение к гербу города и края, активизировать речь детей; воспитывать чувство гордости за малую Родину.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admin\Desktop\лэпбук\IMG_20200714_0713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t="19432" r="3003" b="9373"/>
          <a:stretch/>
        </p:blipFill>
        <p:spPr bwMode="auto">
          <a:xfrm>
            <a:off x="5014838" y="2607670"/>
            <a:ext cx="3862316" cy="3998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0277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отвечает основным тезисам организации партнёрской деятельности взрослого с детьми.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может быть совершенно любой, как и её сложность. Но на своём опыте я могу сказать, что лучше получаются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частные темы, а не на общие.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12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lapbook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- в дословном переводе с английского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значит "наколенная книга".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интерактивная папка с множеством различных кармашков, окошечек, необычных дверок, раскладывающихся и двигающихся деталей.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3140968"/>
            <a:ext cx="8183880" cy="2736304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отличный способ закрепить определенную тему с детьми, осмыслить содержание книги, провести исследовательскую работу, в процессе которой ребенок участвует в поиске, анализе и сортировке информации.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помогает ребенку по своему желанию организовать информацию по теме и лучше понять и запомнить материал.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любое удобное время ребенок просто открывает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 радостью повторяет пройденное, рассматривая сделанную своими же руками книжку. Ребенок самостоятельно собирает и организовывает информацию, формируя навыки школьного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053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183880" cy="180020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как особая форма организации познавательно-исследовательской деятельности  детей, помогает: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3501008"/>
            <a:ext cx="8183880" cy="29523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Структурировать сложную информацию;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Развивать познавательной интерес и творческое мышление;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Разнообразить даже самую скучную тему;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Научить простому способу запоминания;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Объединить всю семью (группу детей в детском саду) для увлекательного и познавательного занятия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3356992"/>
            <a:ext cx="8183880" cy="32403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интересов детей, любознательности и познавательной мотивации; формирование познавательных действий;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Формирование представлений об объектах природы;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Воспитание гуманного отношения к природе и природным объектам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Нам хотелось создать такую интерактивную папку для детей, подобрать дидактический материал, выполняя которые дети пополнили бы свой багаж знаний о родном городе, научились узнавать любимые объекты города и делиться впечатлениями.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41851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20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780928"/>
            <a:ext cx="3493015" cy="345638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«Памятники 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Защитникам Заполярья»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уточнить знания детей о достопримечательностях города Североморска, бережное отношение к строениям и памятникам; развивать память, познавательную активность, умение слушать, находить по описанию фото описываемого взрослым или ребенком места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1" y="1844824"/>
            <a:ext cx="837088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admin\Desktop\лэпбук\CWc4yOSm3M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t="4247" r="25373" b="6357"/>
          <a:stretch/>
        </p:blipFill>
        <p:spPr bwMode="auto">
          <a:xfrm>
            <a:off x="4860032" y="3212976"/>
            <a:ext cx="3528393" cy="2369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2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412776"/>
            <a:ext cx="8183880" cy="1296144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«Корабли Северного Флота»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лэпбук\-DsOgIw8Q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4" b="24277"/>
          <a:stretch/>
        </p:blipFill>
        <p:spPr bwMode="auto">
          <a:xfrm>
            <a:off x="611560" y="3429000"/>
            <a:ext cx="254419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лэпбук\SG7li2jusx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5488" r="24925" b="3376"/>
          <a:stretch/>
        </p:blipFill>
        <p:spPr bwMode="auto">
          <a:xfrm>
            <a:off x="4283968" y="3284984"/>
            <a:ext cx="431812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0781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9393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второй странице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расположены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564904"/>
            <a:ext cx="8183880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Аудиодиск «Приметы времени»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лэпбук\F-tBkv_GTO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t="9900" r="12635" b="53748"/>
          <a:stretch/>
        </p:blipFill>
        <p:spPr bwMode="auto">
          <a:xfrm>
            <a:off x="899592" y="3140967"/>
            <a:ext cx="3150517" cy="3307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admin\Desktop\лэпбук\NRj_aJQgyH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7" t="26617" r="11457" b="26019"/>
          <a:stretch/>
        </p:blipFill>
        <p:spPr bwMode="auto">
          <a:xfrm>
            <a:off x="5810426" y="3140967"/>
            <a:ext cx="2467172" cy="345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45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412776"/>
            <a:ext cx="818388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	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«Культурная жизнь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города Североморска»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708920"/>
            <a:ext cx="4213096" cy="36004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набор фотографий любимых городских объектов, мест отдыха, городских достопримечательностей.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упражнять составлять описательный рассказ по иллюстрации, развивать умение описывать объект, называя его назначение, роль в жизни горожан. Развивать смекалку, быстроту мышления.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лэпбук\Xe3HuscNdQ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5" r="35336"/>
          <a:stretch/>
        </p:blipFill>
        <p:spPr bwMode="auto">
          <a:xfrm>
            <a:off x="5292080" y="3300221"/>
            <a:ext cx="2891379" cy="2759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59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484784"/>
            <a:ext cx="8183880" cy="12961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«История города Североморска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755" y="2708920"/>
            <a:ext cx="3531173" cy="36557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фотографий городских улиц в современное время и много лет назад во время строительства.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Цель: расширять знаний об городских улицах.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admin\Desktop\лэпбук\u6L84kup-N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11973" r="26120" b="3881"/>
          <a:stretch/>
        </p:blipFill>
        <p:spPr bwMode="auto">
          <a:xfrm>
            <a:off x="4139952" y="3284984"/>
            <a:ext cx="4608781" cy="307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7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Гор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Город</Template>
  <TotalTime>94</TotalTime>
  <Words>321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 Город</vt:lpstr>
      <vt:lpstr>Презентация PowerPoint</vt:lpstr>
      <vt:lpstr>    Лэпбук  (lapbook) - в дословном переводе с английского  значит "наколенная книга". Это интерактивная папка с множеством различных кармашков, окошечек, необычных дверок, раскладывающихся и двигающихся деталей. </vt:lpstr>
      <vt:lpstr>Лэпбук – как особая форма организации познавательно-исследовательской деятельности  детей, помогает:</vt:lpstr>
      <vt:lpstr>Презентация PowerPoint</vt:lpstr>
      <vt:lpstr>Презентация PowerPoint</vt:lpstr>
      <vt:lpstr>«Корабли Северного Флота»</vt:lpstr>
      <vt:lpstr>На второй странице лэпбука  расположены:   </vt:lpstr>
      <vt:lpstr> «Культурная жизнь  города Североморска» </vt:lpstr>
      <vt:lpstr>«История города Североморска» </vt:lpstr>
      <vt:lpstr> Улицы города Североморска</vt:lpstr>
      <vt:lpstr>«Карта – ходилка по памятным местам  города Североморска» </vt:lpstr>
      <vt:lpstr>На центральной странице  лэпбука размещены:</vt:lpstr>
      <vt:lpstr>Работа с лэпбуком отвечает основным тезисам организации партнёрской деятельности взрослого с детьми. Тема для лэпбука может быть совершенно любой, как и её сложность. Но на своём опыте я могу сказать, что лучше получаются лэпбуки на частные темы, а не на общие.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ГАУДПО МО «Институт развития образования»</dc:title>
  <dc:creator>admin</dc:creator>
  <cp:lastModifiedBy>admin</cp:lastModifiedBy>
  <cp:revision>13</cp:revision>
  <dcterms:created xsi:type="dcterms:W3CDTF">2021-11-22T05:25:30Z</dcterms:created>
  <dcterms:modified xsi:type="dcterms:W3CDTF">2021-12-05T08:44:46Z</dcterms:modified>
</cp:coreProperties>
</file>