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.jpeg"/><Relationship Id="rId4" Type="http://schemas.openxmlformats.org/officeDocument/2006/relationships/slide" Target="slide3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vremy_sutok_dly_detey_4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94" y="764704"/>
            <a:ext cx="5851525" cy="59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1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7030A0"/>
                </a:solidFill>
              </a:rPr>
              <a:t>Части суток</a:t>
            </a:r>
            <a:endParaRPr lang="ru-RU" sz="80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6237312"/>
            <a:ext cx="3168352" cy="4551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Савченко Ж.С.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User\Desktop\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0024"/>
            <a:ext cx="2304256" cy="152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10054_007_novyy razmer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0" y="1760686"/>
            <a:ext cx="231241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rasporjadok-dnja8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0" y="3384760"/>
            <a:ext cx="2292245" cy="158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esktop\7fce8d12f0c9988a59bbf4e4722f69c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80636"/>
            <a:ext cx="2292245" cy="158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Desktop\img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2250"/>
            <a:ext cx="552085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19797"/>
            <a:ext cx="5745507" cy="57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User\Desktop\i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0024"/>
            <a:ext cx="2304256" cy="152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User\Desktop\10054_007_novyy razmer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0" y="1760686"/>
            <a:ext cx="231241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User\Desktop\rasporjadok-dnja8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0" y="3384760"/>
            <a:ext cx="2292245" cy="158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User\Desktop\7fce8d12f0c9988a59bbf4e4722f69c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80636"/>
            <a:ext cx="2292245" cy="158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0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5710004" cy="56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User\Desktop\i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0024"/>
            <a:ext cx="2304256" cy="152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User\Desktop\10054_007_novyy razmer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0" y="1760686"/>
            <a:ext cx="231241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User\Desktop\rasporjadok-dnja8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0" y="3384760"/>
            <a:ext cx="2292245" cy="158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User\Desktop\7fce8d12f0c9988a59bbf4e4722f69c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80636"/>
            <a:ext cx="2292245" cy="158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5409469" cy="541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User\Desktop\i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0024"/>
            <a:ext cx="2304256" cy="152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User\Desktop\10054_007_novyy razmer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0" y="1760686"/>
            <a:ext cx="231241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User\Desktop\rasporjadok-dnja8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0" y="3384760"/>
            <a:ext cx="2292245" cy="158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User\Desktop\7fce8d12f0c9988a59bbf4e4722f69c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80636"/>
            <a:ext cx="2292245" cy="158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Части суток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Части суток</dc:title>
  <dc:creator>User</dc:creator>
  <cp:lastModifiedBy>User</cp:lastModifiedBy>
  <cp:revision>5</cp:revision>
  <dcterms:created xsi:type="dcterms:W3CDTF">2020-05-14T04:38:47Z</dcterms:created>
  <dcterms:modified xsi:type="dcterms:W3CDTF">2020-05-14T05:44:48Z</dcterms:modified>
</cp:coreProperties>
</file>