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61" r:id="rId5"/>
    <p:sldId id="269" r:id="rId6"/>
    <p:sldId id="263" r:id="rId7"/>
    <p:sldId id="271" r:id="rId8"/>
    <p:sldId id="268" r:id="rId9"/>
    <p:sldId id="265" r:id="rId10"/>
    <p:sldId id="267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3">
                  <a:lumMod val="75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8F5FF"/>
              </a:clrFrom>
              <a:clrTo>
                <a:srgbClr val="F8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07" y="2636912"/>
            <a:ext cx="404812" cy="1619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8F5FF"/>
              </a:clrFrom>
              <a:clrTo>
                <a:srgbClr val="F8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07" y="4797152"/>
            <a:ext cx="404812" cy="1619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8F5FF"/>
              </a:clrFrom>
              <a:clrTo>
                <a:srgbClr val="F8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07" y="476672"/>
            <a:ext cx="404812" cy="1619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aphnet.ru/images/1860621_zagnutaya-stranica.jpg"/>
          <p:cNvPicPr>
            <a:picLocks noChangeAspect="1" noChangeArrowheads="1"/>
          </p:cNvPicPr>
          <p:nvPr userDrawn="1"/>
        </p:nvPicPr>
        <p:blipFill rotWithShape="1"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954" y="5155407"/>
            <a:ext cx="143610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29058" y="5343598"/>
            <a:ext cx="3929090" cy="1228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 smtClean="0">
                <a:cs typeface="Arial" charset="0"/>
              </a:rPr>
              <a:t>Автор:  воспитатель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 err="1" smtClean="0">
                <a:cs typeface="Arial" charset="0"/>
              </a:rPr>
              <a:t>Удовина</a:t>
            </a:r>
            <a:r>
              <a:rPr lang="ru-RU" sz="2800" dirty="0" smtClean="0">
                <a:cs typeface="Arial" charset="0"/>
              </a:rPr>
              <a:t> </a:t>
            </a:r>
            <a:r>
              <a:rPr lang="ru-RU" sz="2800" dirty="0" smtClean="0">
                <a:cs typeface="Arial" charset="0"/>
              </a:rPr>
              <a:t>Г.М. </a:t>
            </a:r>
            <a:endParaRPr lang="ru-RU" sz="2800" dirty="0" smtClean="0"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285852" y="950695"/>
            <a:ext cx="7200800" cy="44012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+mn-lt"/>
                <a:cs typeface="Arial" charset="0"/>
              </a:rPr>
              <a:t>МБДОУ «Детский сад № 2»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+mn-lt"/>
                <a:cs typeface="Arial" charset="0"/>
              </a:rPr>
              <a:t>г. Усолье – Сибирское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+mn-lt"/>
                <a:cs typeface="Arial" charset="0"/>
              </a:rPr>
              <a:t>2021г.</a:t>
            </a:r>
            <a:endParaRPr lang="ru-RU" sz="800" b="1" dirty="0" smtClean="0">
              <a:ln w="19050">
                <a:solidFill>
                  <a:prstClr val="white"/>
                </a:solidFill>
                <a:prstDash val="solid"/>
              </a:ln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+mn-lt"/>
                <a:cs typeface="Arial" charset="0"/>
              </a:rPr>
              <a:t>презентация</a:t>
            </a:r>
            <a:endParaRPr lang="ru-RU" sz="1000" b="1" dirty="0" smtClean="0">
              <a:ln w="19050">
                <a:solidFill>
                  <a:prstClr val="white"/>
                </a:solidFill>
                <a:prstDash val="solid"/>
              </a:ln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Arial" charset="0"/>
              </a:rPr>
              <a:t>«Правила безопасности 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Arial" charset="0"/>
              </a:rPr>
              <a:t>на железной дороге»</a:t>
            </a:r>
          </a:p>
          <a:p>
            <a:pPr fontAlgn="base">
              <a:spcAft>
                <a:spcPct val="0"/>
              </a:spcAft>
              <a:defRPr/>
            </a:pPr>
            <a:endParaRPr lang="ru-RU" sz="2400" b="1" dirty="0" smtClean="0">
              <a:ln w="19050">
                <a:solidFill>
                  <a:prstClr val="white"/>
                </a:solidFill>
                <a:prstDash val="solid"/>
              </a:ln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2400" b="1" dirty="0" smtClean="0">
              <a:ln w="19050">
                <a:solidFill>
                  <a:prstClr val="white"/>
                </a:solidFill>
                <a:prstDash val="solid"/>
              </a:ln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2400" b="1" dirty="0">
              <a:ln w="19050">
                <a:solidFill>
                  <a:prstClr val="white"/>
                </a:solidFill>
                <a:prstDash val="solid"/>
              </a:ln>
              <a:latin typeface="+mn-lt"/>
              <a:cs typeface="Arial" charset="0"/>
            </a:endParaRPr>
          </a:p>
        </p:txBody>
      </p:sp>
      <p:pic>
        <p:nvPicPr>
          <p:cNvPr id="6" name="Picture 2" descr="http://mtdata.ru/u24/photo16C0/20779981717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0047"/>
            <a:ext cx="3934426" cy="2557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786322"/>
            <a:ext cx="6715172" cy="157163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Высовываться из окон вагона 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ходу поезда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/>
          </a:p>
        </p:txBody>
      </p:sp>
      <p:pic>
        <p:nvPicPr>
          <p:cNvPr id="4" name="Picture 2" descr="http://gazeta-bam.ru/media/cache/42/90/49/40/10/14/429049401014a121114cd7c8a8ae75c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607223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143380"/>
            <a:ext cx="3714776" cy="242889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Правила запомнил –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В тайне не держи: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Всем друзья, 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знакомым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Знаешь – расскажи!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G:\DCIM\102___01\IMG_2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428604"/>
            <a:ext cx="447199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786610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4" name="Picture 2" descr="http://mos.news/upload/iblock/b8b/b8b9e6044576c91db4c61c08a6f4976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500066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357298"/>
            <a:ext cx="3500462" cy="442915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Правила эти железнодорожные.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Строгие очень, 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но вовсе несложные.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Ты их запомни 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особо внимательно.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В жизни помогут они обязательно!</a:t>
            </a:r>
            <a:br>
              <a:rPr lang="ru-RU" alt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Picture 2" descr="G:\DCIM\102___01\IMG_2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8623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214554"/>
            <a:ext cx="3900486" cy="292895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Играть 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железнодорожных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путях и близко от них </a:t>
            </a: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adm.starominska.ru/upload/novosti/images/obshaya/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3571900" cy="2643206"/>
          </a:xfrm>
          <a:prstGeom prst="rect">
            <a:avLst/>
          </a:prstGeom>
          <a:noFill/>
        </p:spPr>
      </p:pic>
      <p:pic>
        <p:nvPicPr>
          <p:cNvPr id="4098" name="Picture 2" descr="http://usolie.info/upload/iblock/c14/c14fb9388b1f651cd1bcd494488caf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5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500990" cy="114300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Перебегать путь перед движущимся поездом</a:t>
            </a:r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/>
          </a:p>
        </p:txBody>
      </p:sp>
      <p:pic>
        <p:nvPicPr>
          <p:cNvPr id="6" name="Picture 2" descr="http://pravdapfo.ru/sites/default/files/hozhdenie_po_putyam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664373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286388"/>
            <a:ext cx="6715172" cy="114300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станции подлезать под вагонами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/>
          </a:p>
        </p:txBody>
      </p:sp>
      <p:pic>
        <p:nvPicPr>
          <p:cNvPr id="4" name="Picture 2" descr="http://nord-news.ru/img/newsimages/20160421/1_f4ee99bfe9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668108"/>
            <a:ext cx="7072362" cy="433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615262" cy="121444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Стоять близко к краю платформы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/>
          </a:p>
        </p:txBody>
      </p:sp>
      <p:pic>
        <p:nvPicPr>
          <p:cNvPr id="4" name="Picture 2" descr="https://otvet.imgsmail.ru/download/u_9a1ad111daab7d8771d13c55dc5400d6_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671517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Переходить железнодорожный переезд 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при закрытом шлагбауме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/>
          </a:p>
        </p:txBody>
      </p:sp>
      <p:pic>
        <p:nvPicPr>
          <p:cNvPr id="4" name="Picture 2" descr="http://www.tv21.ru/img/news/20171026/1-1000x1000_34b30b3715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34368"/>
            <a:ext cx="8215370" cy="470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286388"/>
            <a:ext cx="6858048" cy="114300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Открывать входные двери на ходу поезда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/>
          </a:p>
        </p:txBody>
      </p:sp>
      <p:pic>
        <p:nvPicPr>
          <p:cNvPr id="4" name="Picture 4" descr="https://i.ytimg.com/vi/Sc7vMZR6Y5o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728667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214554"/>
            <a:ext cx="3543296" cy="2714644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Проезжать на подножках и крышах вагонов</a:t>
            </a:r>
            <a:b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запрещается!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www.rulez-t.info/images/2008/05/13/zaycem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3929090" cy="2714644"/>
          </a:xfrm>
          <a:prstGeom prst="rect">
            <a:avLst/>
          </a:prstGeom>
          <a:noFill/>
        </p:spPr>
      </p:pic>
      <p:pic>
        <p:nvPicPr>
          <p:cNvPr id="3074" name="Picture 2" descr="http://www.nabludatel.ru/new/wp-content/uploads/2014/11/%D0%B7%D0%B0%D1%86%D0%B5%D0%BF%D0%B5%D1%80%D1%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3857652" cy="251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Правила эти железнодорожные. Строгие очень,  но вовсе несложные. Ты их запомни  особо внимательно. В жизни помогут они обязательно! </vt:lpstr>
      <vt:lpstr>Играть  на железнодорожных путях и близко от них запрещается!</vt:lpstr>
      <vt:lpstr>Перебегать путь перед движущимся поездом запрещается!</vt:lpstr>
      <vt:lpstr>На станции подлезать под вагонами запрещается!</vt:lpstr>
      <vt:lpstr>Стоять близко к краю платформы запрещается!</vt:lpstr>
      <vt:lpstr>Переходить железнодорожный переезд  при закрытом шлагбауме запрещается!</vt:lpstr>
      <vt:lpstr>Открывать входные двери на ходу поезда запрещается!</vt:lpstr>
      <vt:lpstr>Проезжать на подножках и крышах вагонов запрещается!</vt:lpstr>
      <vt:lpstr>Высовываться из окон вагона  на ходу поезда запрещается!</vt:lpstr>
      <vt:lpstr>Правила запомнил – В тайне не держи: Всем друзья,  знакомым Знаешь – расскажи!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la</cp:lastModifiedBy>
  <cp:revision>42</cp:revision>
  <dcterms:created xsi:type="dcterms:W3CDTF">2017-02-23T13:11:39Z</dcterms:created>
  <dcterms:modified xsi:type="dcterms:W3CDTF">2021-12-13T12:26:06Z</dcterms:modified>
</cp:coreProperties>
</file>