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343" autoAdjust="0"/>
  </p:normalViewPr>
  <p:slideViewPr>
    <p:cSldViewPr>
      <p:cViewPr varScale="1">
        <p:scale>
          <a:sx n="62" d="100"/>
          <a:sy n="62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2317177" cy="1428760"/>
          </a:xfrm>
          <a:prstGeom prst="rect">
            <a:avLst/>
          </a:prstGeom>
          <a:noFill/>
        </p:spPr>
      </p:pic>
      <p:pic>
        <p:nvPicPr>
          <p:cNvPr id="12298" name="Picture 10" descr=" 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21140560">
            <a:off x="30327" y="4012412"/>
            <a:ext cx="1928826" cy="2729250"/>
          </a:xfrm>
          <a:prstGeom prst="rect">
            <a:avLst/>
          </a:prstGeom>
          <a:noFill/>
        </p:spPr>
      </p:pic>
      <p:pic>
        <p:nvPicPr>
          <p:cNvPr id="12296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14480" y="4500570"/>
            <a:ext cx="1143008" cy="2024921"/>
          </a:xfrm>
          <a:prstGeom prst="rect">
            <a:avLst/>
          </a:prstGeom>
          <a:noFill/>
        </p:spPr>
      </p:pic>
      <p:pic>
        <p:nvPicPr>
          <p:cNvPr id="1230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2575509" y="5145091"/>
            <a:ext cx="1208107" cy="1428064"/>
          </a:xfrm>
          <a:prstGeom prst="rect">
            <a:avLst/>
          </a:prstGeom>
          <a:noFill/>
        </p:spPr>
      </p:pic>
      <p:pic>
        <p:nvPicPr>
          <p:cNvPr id="12302" name="Picture 14" descr=" "/>
          <p:cNvPicPr>
            <a:picLocks noChangeAspect="1" noChangeArrowheads="1"/>
          </p:cNvPicPr>
          <p:nvPr userDrawn="1"/>
        </p:nvPicPr>
        <p:blipFill>
          <a:blip r:embed="rId6"/>
          <a:srcRect r="11111" b="9871"/>
          <a:stretch>
            <a:fillRect/>
          </a:stretch>
        </p:blipFill>
        <p:spPr bwMode="auto">
          <a:xfrm>
            <a:off x="5714976" y="285728"/>
            <a:ext cx="3429024" cy="6357982"/>
          </a:xfrm>
          <a:prstGeom prst="rect">
            <a:avLst/>
          </a:prstGeom>
          <a:noFill/>
        </p:spPr>
      </p:pic>
      <p:pic>
        <p:nvPicPr>
          <p:cNvPr id="12304" name="Picture 16" descr=" 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95069">
            <a:off x="6572264" y="3000372"/>
            <a:ext cx="1357322" cy="1482450"/>
          </a:xfrm>
          <a:prstGeom prst="rect">
            <a:avLst/>
          </a:prstGeom>
          <a:noFill/>
        </p:spPr>
      </p:pic>
      <p:pic>
        <p:nvPicPr>
          <p:cNvPr id="12306" name="Picture 18" descr=" "/>
          <p:cNvPicPr>
            <a:picLocks noChangeAspect="1" noChangeArrowheads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 rot="20499550">
            <a:off x="5876842" y="4327692"/>
            <a:ext cx="1523833" cy="2182703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 userDrawn="1"/>
        </p:nvGrpSpPr>
        <p:grpSpPr>
          <a:xfrm>
            <a:off x="3841446" y="5526598"/>
            <a:ext cx="2301380" cy="1049208"/>
            <a:chOff x="3841446" y="5526598"/>
            <a:chExt cx="2301380" cy="1049208"/>
          </a:xfrm>
        </p:grpSpPr>
        <p:pic>
          <p:nvPicPr>
            <p:cNvPr id="12310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0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0898835">
            <a:off x="142501" y="5093476"/>
            <a:ext cx="1071935" cy="1516767"/>
          </a:xfrm>
          <a:prstGeom prst="rect">
            <a:avLst/>
          </a:prstGeom>
          <a:noFill/>
        </p:spPr>
      </p:pic>
      <p:pic>
        <p:nvPicPr>
          <p:cNvPr id="10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179091" y="5214950"/>
            <a:ext cx="785818" cy="1392133"/>
          </a:xfrm>
          <a:prstGeom prst="rect">
            <a:avLst/>
          </a:prstGeom>
          <a:noFill/>
        </p:spPr>
      </p:pic>
      <p:pic>
        <p:nvPicPr>
          <p:cNvPr id="11" name="Picture 12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7784890" y="5122686"/>
            <a:ext cx="1208107" cy="142806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1000100" y="5857892"/>
            <a:ext cx="1714512" cy="692018"/>
            <a:chOff x="3841446" y="5526598"/>
            <a:chExt cx="2301380" cy="1049208"/>
          </a:xfrm>
        </p:grpSpPr>
        <p:pic>
          <p:nvPicPr>
            <p:cNvPr id="13" name="Picture 22" descr=" "/>
            <p:cNvPicPr>
              <a:picLocks noChangeAspect="1" noChangeArrowheads="1"/>
            </p:cNvPicPr>
            <p:nvPr userDrawn="1"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4" name="Picture 22" descr=" "/>
            <p:cNvPicPr>
              <a:picLocks noChangeAspect="1" noChangeArrowheads="1"/>
            </p:cNvPicPr>
            <p:nvPr userDrawn="1"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5" name="Picture 22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 userDrawn="1"/>
        </p:nvGrpSpPr>
        <p:grpSpPr>
          <a:xfrm>
            <a:off x="6429388" y="5857892"/>
            <a:ext cx="1872752" cy="692018"/>
            <a:chOff x="3841446" y="5526598"/>
            <a:chExt cx="2301380" cy="1049208"/>
          </a:xfrm>
        </p:grpSpPr>
        <p:pic>
          <p:nvPicPr>
            <p:cNvPr id="17" name="Picture 22" descr=" "/>
            <p:cNvPicPr>
              <a:picLocks noChangeAspect="1" noChangeArrowheads="1"/>
            </p:cNvPicPr>
            <p:nvPr userDrawn="1"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8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 userDrawn="1"/>
        </p:nvGrpSpPr>
        <p:grpSpPr>
          <a:xfrm flipH="1">
            <a:off x="4714876" y="5786454"/>
            <a:ext cx="1785950" cy="763456"/>
            <a:chOff x="3841446" y="5526598"/>
            <a:chExt cx="2301380" cy="1049208"/>
          </a:xfrm>
        </p:grpSpPr>
        <p:pic>
          <p:nvPicPr>
            <p:cNvPr id="21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2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3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 userDrawn="1"/>
        </p:nvGrpSpPr>
        <p:grpSpPr>
          <a:xfrm flipH="1">
            <a:off x="2786050" y="5786454"/>
            <a:ext cx="1785950" cy="763456"/>
            <a:chOff x="3841446" y="5526598"/>
            <a:chExt cx="2301380" cy="1049208"/>
          </a:xfrm>
        </p:grpSpPr>
        <p:pic>
          <p:nvPicPr>
            <p:cNvPr id="25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6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7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http://vsezdorovo.net/fon/der/raz/wood34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4015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261</cp:revision>
  <dcterms:created xsi:type="dcterms:W3CDTF">2015-06-22T18:12:40Z</dcterms:created>
  <dcterms:modified xsi:type="dcterms:W3CDTF">2021-12-22T06:36:40Z</dcterms:modified>
</cp:coreProperties>
</file>