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68" r:id="rId5"/>
    <p:sldId id="27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404664"/>
            <a:ext cx="46440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Алгоритм работы при создании графической композиции </a:t>
            </a:r>
            <a:r>
              <a:rPr lang="ru-RU" sz="2800" b="1" dirty="0" smtClean="0">
                <a:solidFill>
                  <a:schemeClr val="bg1"/>
                </a:solidFill>
              </a:rPr>
              <a:t>в технике </a:t>
            </a:r>
            <a:r>
              <a:rPr lang="ru-RU" sz="2800" b="1" dirty="0" err="1" smtClean="0">
                <a:solidFill>
                  <a:schemeClr val="bg1"/>
                </a:solidFill>
              </a:rPr>
              <a:t>акваграфия</a:t>
            </a:r>
            <a:r>
              <a:rPr lang="ru-RU" sz="2800" b="1" dirty="0" smtClean="0">
                <a:solidFill>
                  <a:schemeClr val="bg1"/>
                </a:solidFill>
              </a:rPr>
              <a:t> . (</a:t>
            </a:r>
            <a:r>
              <a:rPr lang="ru-RU" sz="2800" b="1" dirty="0">
                <a:solidFill>
                  <a:schemeClr val="bg1"/>
                </a:solidFill>
              </a:rPr>
              <a:t>водяная печать)- разновидность </a:t>
            </a:r>
            <a:r>
              <a:rPr lang="ru-RU" sz="2800" b="1" dirty="0" smtClean="0">
                <a:solidFill>
                  <a:schemeClr val="bg1"/>
                </a:solidFill>
              </a:rPr>
              <a:t>монотипии.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94116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Киприянова</a:t>
            </a:r>
            <a:r>
              <a:rPr lang="ru-RU" b="1" dirty="0">
                <a:solidFill>
                  <a:schemeClr val="bg1"/>
                </a:solidFill>
              </a:rPr>
              <a:t> Наталья Александровна.</a:t>
            </a:r>
          </a:p>
          <a:p>
            <a:r>
              <a:rPr lang="ru-RU" b="1" dirty="0">
                <a:solidFill>
                  <a:schemeClr val="bg1"/>
                </a:solidFill>
              </a:rPr>
              <a:t> МОУ «Центр образования и творчества «Петровский Дворец»  г. Петрозаводск</a:t>
            </a:r>
          </a:p>
          <a:p>
            <a:r>
              <a:rPr lang="ru-RU" b="1" dirty="0">
                <a:solidFill>
                  <a:schemeClr val="bg1"/>
                </a:solidFill>
              </a:rPr>
              <a:t>Педагог дополнительного образования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08530" cy="551549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357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" y="0"/>
            <a:ext cx="9140990" cy="687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:\2021-2022 г\для аттестации на категорию\мои грамоты\статьи\монотипия  снежная королева\Новая папка\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962225" cy="68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7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28"/>
            <a:ext cx="9144000" cy="684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:\2021-2022 г\для аттестации на категорию\мои грамоты\статьи\монотипия  снежная королева\Новая пап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28"/>
            <a:ext cx="5207775" cy="69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57" y="0"/>
            <a:ext cx="91146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:\2021-2022 г\для аттестации на категорию\мои грамоты\статьи\монотипия  снежная королева\Новая папка\6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5171"/>
            <a:ext cx="5099763" cy="67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5892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Если необходимо высветлить элементы композиции-используем белую гуашь.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3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63" y="0"/>
            <a:ext cx="91487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2021-2022 г\для аттестации на категорию\мои грамоты\статьи\монотипия  снежная королева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863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87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Акварельный карандаш поможет выполнить мелкие детали.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6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2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:\2021-2022 г\для аттестации на категорию\мои грамоты\статьи\монотипия  снежная королева\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67262" cy="68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9411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Белой гуашью  и акварельным карандашом дорисовываем руку и волшебную палочку.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0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4" y="0"/>
            <a:ext cx="912574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:\2021-2022 г\для аттестации на категорию\мои грамоты\статьи\монотипия  снежная королева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6328"/>
            <a:ext cx="5123981" cy="68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r>
              <a:rPr lang="ru-RU" b="1" dirty="0" err="1" smtClean="0">
                <a:solidFill>
                  <a:schemeClr val="bg1"/>
                </a:solidFill>
              </a:rPr>
              <a:t>готова.Остаётся</a:t>
            </a:r>
            <a:r>
              <a:rPr lang="ru-RU" b="1" dirty="0" smtClean="0">
                <a:solidFill>
                  <a:schemeClr val="bg1"/>
                </a:solidFill>
              </a:rPr>
              <a:t> поставить подпись художника.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Желаю Вам творческих успехов!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32785"/>
            <a:ext cx="2419797" cy="324837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849694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Акваграфия</a:t>
            </a:r>
            <a:r>
              <a:rPr lang="ru-RU" sz="3600" b="1" dirty="0">
                <a:solidFill>
                  <a:schemeClr val="bg1"/>
                </a:solidFill>
              </a:rPr>
              <a:t> - </a:t>
            </a:r>
            <a:r>
              <a:rPr lang="ru-RU" sz="3600" b="1" dirty="0" smtClean="0">
                <a:solidFill>
                  <a:schemeClr val="bg1"/>
                </a:solidFill>
              </a:rPr>
              <a:t>самая </a:t>
            </a:r>
            <a:r>
              <a:rPr lang="ru-RU" sz="3600" b="1" dirty="0">
                <a:solidFill>
                  <a:schemeClr val="bg1"/>
                </a:solidFill>
              </a:rPr>
              <a:t>необычная манера из разновидностей монотипии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/>
              <a:t>Жидкую </a:t>
            </a:r>
            <a:r>
              <a:rPr lang="ru-RU" sz="2400" b="1" dirty="0"/>
              <a:t>нерастворимую краску разных цветов медленно добавляют в емкость с водой. Плавающие по поверхности пигменты создают разнообразные подвижные узоры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Затем в емкость аккуратно кладут лист бумаги на несколько секунд и вынимают его. </a:t>
            </a:r>
            <a:endParaRPr lang="ru-RU" sz="2400" b="1" dirty="0" smtClean="0"/>
          </a:p>
          <a:p>
            <a:r>
              <a:rPr lang="ru-RU" sz="2400" b="1" dirty="0" smtClean="0"/>
              <a:t>Водяной </a:t>
            </a:r>
            <a:r>
              <a:rPr lang="ru-RU" sz="2400" b="1" dirty="0"/>
              <a:t>узор отображается на бумаге в виде красочной картинки.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Элемент случайности в окончательном результате – вот главное отличие от работ, выполненных в других техниках. </a:t>
            </a:r>
            <a:r>
              <a:rPr lang="ru-RU" sz="2400" b="1" dirty="0"/>
              <a:t>Изобразительные образы в монотипии обладают зрелищностью и неожиданностью, будят фантазию. Их можно дорисовывать или использовать как фон. 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290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Материалы и инструменты: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Для создания отпечатка на бумаге с водяной поверхности.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Клеёнка для стола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Краска масляная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Растворитель для масляных красок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Стаканчик для разведения масляной краски в растворителе.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Кисть щетина для размешивания масляной краски в растворителе.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Ёмкость для воды (противень или иное по размеру листа формата А3)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Листы бумаги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формат А3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Салфетки для рук и кистей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Резиновые перчатки.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Фартук.</a:t>
            </a:r>
          </a:p>
        </p:txBody>
      </p:sp>
    </p:spTree>
    <p:extLst>
      <p:ext uri="{BB962C8B-B14F-4D97-AF65-F5344CB8AC3E}">
        <p14:creationId xmlns:p14="http://schemas.microsoft.com/office/powerpoint/2010/main" val="393254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Для создания композиции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/>
              <a:t>Простой графитовый </a:t>
            </a:r>
            <a:r>
              <a:rPr lang="ru-RU" sz="2800" b="1" dirty="0"/>
              <a:t>карандаш для эскиза</a:t>
            </a:r>
          </a:p>
          <a:p>
            <a:r>
              <a:rPr lang="ru-RU" sz="2800" b="1" dirty="0"/>
              <a:t>Бумага для  эскиза</a:t>
            </a:r>
          </a:p>
          <a:p>
            <a:r>
              <a:rPr lang="ru-RU" sz="2800" b="1" dirty="0"/>
              <a:t>Кисти синтетика или колонок (№ 3, 2, 1)</a:t>
            </a:r>
          </a:p>
          <a:p>
            <a:r>
              <a:rPr lang="ru-RU" sz="2800" b="1" dirty="0"/>
              <a:t>Краски акварельные</a:t>
            </a:r>
          </a:p>
          <a:p>
            <a:r>
              <a:rPr lang="ru-RU" sz="2800" b="1" dirty="0"/>
              <a:t>Карандаши акварельные </a:t>
            </a:r>
          </a:p>
          <a:p>
            <a:r>
              <a:rPr lang="ru-RU" sz="2800" b="1" dirty="0"/>
              <a:t>Гуашь белая</a:t>
            </a:r>
          </a:p>
          <a:p>
            <a:r>
              <a:rPr lang="ru-RU" sz="2800" b="1" dirty="0"/>
              <a:t>Стаканчик для воды </a:t>
            </a:r>
          </a:p>
          <a:p>
            <a:r>
              <a:rPr lang="ru-RU" sz="2800" b="1" dirty="0"/>
              <a:t>Палитра пластиковая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7763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Работа выполняется в два этапа.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Этап 1</a:t>
            </a:r>
            <a:r>
              <a:rPr lang="ru-RU" sz="2400" b="1" dirty="0" smtClean="0">
                <a:solidFill>
                  <a:schemeClr val="bg1"/>
                </a:solidFill>
              </a:rPr>
              <a:t>: Создание </a:t>
            </a:r>
            <a:r>
              <a:rPr lang="ru-RU" sz="2400" b="1" dirty="0" err="1">
                <a:solidFill>
                  <a:schemeClr val="bg1"/>
                </a:solidFill>
              </a:rPr>
              <a:t>акваграфии</a:t>
            </a:r>
            <a:r>
              <a:rPr lang="ru-RU" sz="2400" b="1" dirty="0">
                <a:solidFill>
                  <a:schemeClr val="bg1"/>
                </a:solidFill>
              </a:rPr>
              <a:t>- водяного узора.  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1-На </a:t>
            </a:r>
            <a:r>
              <a:rPr lang="ru-RU" sz="2400" b="1" dirty="0"/>
              <a:t>рабочий стол постелите клеёнку и приготовьте необходимые материалы.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2-Оденьте </a:t>
            </a:r>
            <a:r>
              <a:rPr lang="ru-RU" sz="2400" b="1" dirty="0"/>
              <a:t>перчатки. Фартук. Откройте окно.(Лучше эту часть работы  выполнять на открытом воздухе)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3-В </a:t>
            </a:r>
            <a:r>
              <a:rPr lang="ru-RU" sz="2400" b="1" dirty="0"/>
              <a:t>просторную ёмкость налейте воду.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4-Выберите </a:t>
            </a:r>
            <a:r>
              <a:rPr lang="ru-RU" sz="2400" b="1" dirty="0"/>
              <a:t>цветовую палитру. Разведите в растворителе нужные цвета масляных красок.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5-Медленно </a:t>
            </a:r>
            <a:r>
              <a:rPr lang="ru-RU" sz="2400" b="1" dirty="0"/>
              <a:t>добавьте краску в ёмкость с водой. 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6-Аккуратно </a:t>
            </a:r>
            <a:r>
              <a:rPr lang="ru-RU" sz="2400" b="1" dirty="0"/>
              <a:t>опустите на поверхность воды лист бумаги. 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7-Снимите </a:t>
            </a:r>
            <a:r>
              <a:rPr lang="ru-RU" sz="2400" b="1" dirty="0"/>
              <a:t>лист бумаги из ёмкости с водой, придерживая его за </a:t>
            </a:r>
            <a:r>
              <a:rPr lang="ru-RU" sz="2400" b="1" dirty="0" smtClean="0"/>
              <a:t>угол.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8- Положите готовый </a:t>
            </a:r>
            <a:r>
              <a:rPr lang="ru-RU" sz="2400" b="1" dirty="0"/>
              <a:t>лист бумаги с отпечатком на специально отведённое для этого место. Дайте просохнуть.</a:t>
            </a:r>
          </a:p>
        </p:txBody>
      </p:sp>
    </p:spTree>
    <p:extLst>
      <p:ext uri="{BB962C8B-B14F-4D97-AF65-F5344CB8AC3E}">
        <p14:creationId xmlns:p14="http://schemas.microsoft.com/office/powerpoint/2010/main" val="89573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2021-2022 г\для аттестации на категорию\мои грамоты\статьи\монотипия  снежная королева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5615"/>
            <a:ext cx="5089494" cy="6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6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2021-2022 г\для аттестации на категорию\мои грамоты\статьи\монотипия  снежная королева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077"/>
            <a:ext cx="5081761" cy="67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1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2021-2022 г\для аттестации на категорию\мои грамоты\статьи\монотипия  снежная королева\Новая пап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818"/>
            <a:ext cx="5162770" cy="68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3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:\2021-2022 г\для аттестации на категорию\мои грамоты\статьи\монотипия  снежная королева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8" y="-6085"/>
            <a:ext cx="5148064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57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283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23</cp:revision>
  <dcterms:created xsi:type="dcterms:W3CDTF">2021-12-26T19:44:58Z</dcterms:created>
  <dcterms:modified xsi:type="dcterms:W3CDTF">2022-01-11T13:24:22Z</dcterms:modified>
</cp:coreProperties>
</file>