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9" r:id="rId4"/>
    <p:sldId id="262" r:id="rId5"/>
    <p:sldId id="272" r:id="rId6"/>
    <p:sldId id="263" r:id="rId7"/>
    <p:sldId id="264" r:id="rId8"/>
    <p:sldId id="269" r:id="rId9"/>
    <p:sldId id="281" r:id="rId10"/>
    <p:sldId id="274" r:id="rId11"/>
    <p:sldId id="276" r:id="rId12"/>
    <p:sldId id="279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75D5-7E67-4396-BA9C-D13EE21786D7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6E56-C134-46F0-B05A-E133FAD9B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atherineasquithgallery.com/uploads/posts/2021-02/1613320602_67-p-novogodnie-kartinki-sinii-fon-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977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    </a:t>
            </a:r>
            <a:r>
              <a:rPr lang="ru-RU" sz="3200" i="1" dirty="0" smtClean="0">
                <a:solidFill>
                  <a:schemeClr val="bg1"/>
                </a:solidFill>
              </a:rPr>
              <a:t>ГКУ СО КК «Краснодарский КЦПД»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1142984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     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Что такое Рождество?</a:t>
            </a:r>
            <a:endParaRPr lang="ru-RU" sz="72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084" y="4857760"/>
            <a:ext cx="5643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Презентацию подготовила воспитатель </a:t>
            </a:r>
          </a:p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Т.И. Иваненко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1cc/00021123-b4725e80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9575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r/R8e6rdzUG9bnTNhxy7pfMHABtoQKL4cjXOSiIqmvw/slide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vatars.mds.yandex.net/i?id=b44e2ef71b006f985d4892663845fe40-4291611-images-thumbs&amp;ref=rim&amp;n=33&amp;w=234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лайд 14 из презентации &amp;quot;Рождество в кругу друзей&amp;quot;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0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d02/000479d1-a0fd96a1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w/wo3CyGx0bmsz2MHS5FtDP9TfahpeYJcNlrB8RQk7KX/slide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un1-88.userapi.com/sMdadj_BNhqqRIoAYXr-IqVJgZflAKewzJ_U-w/S_64q2WjDd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000240"/>
            <a:ext cx="342902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14743" y="3571876"/>
            <a:ext cx="51435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Иисус Христос родился чудесным образом от Девы Марии, которую мы с тех пор называем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4400" i="1" dirty="0" smtClean="0">
                <a:solidFill>
                  <a:srgbClr val="FFFF00"/>
                </a:solidFill>
              </a:rPr>
              <a:t>Богородицей</a:t>
            </a:r>
            <a:endParaRPr lang="ru-RU" sz="4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utewallpaper.org/21/christmas-nativity-wallpaper/Christmas-Nativity-Wallpaper-3-Broughton-Paris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3" name="Рисунок 2" descr="https://xn--j1ahfl.xn--p1ai/data/edu/images/7038_c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42942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1cc/00021123-b4725e80/img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edu/images/7038_d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36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33</cp:revision>
  <dcterms:created xsi:type="dcterms:W3CDTF">2021-12-25T22:36:11Z</dcterms:created>
  <dcterms:modified xsi:type="dcterms:W3CDTF">2022-01-04T16:59:08Z</dcterms:modified>
</cp:coreProperties>
</file>