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70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5F46-AD5D-40FC-A66C-F47185AE9F0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08BC-0F47-4EE2-A3FE-7D93177EB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7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5F46-AD5D-40FC-A66C-F47185AE9F0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08BC-0F47-4EE2-A3FE-7D93177EB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9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5F46-AD5D-40FC-A66C-F47185AE9F0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08BC-0F47-4EE2-A3FE-7D93177EB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1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5F46-AD5D-40FC-A66C-F47185AE9F0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08BC-0F47-4EE2-A3FE-7D93177EB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5F46-AD5D-40FC-A66C-F47185AE9F0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08BC-0F47-4EE2-A3FE-7D93177EB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8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5F46-AD5D-40FC-A66C-F47185AE9F0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08BC-0F47-4EE2-A3FE-7D93177EB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1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5F46-AD5D-40FC-A66C-F47185AE9F0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08BC-0F47-4EE2-A3FE-7D93177EB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7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5F46-AD5D-40FC-A66C-F47185AE9F0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08BC-0F47-4EE2-A3FE-7D93177EB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6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5F46-AD5D-40FC-A66C-F47185AE9F0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08BC-0F47-4EE2-A3FE-7D93177EB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3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5F46-AD5D-40FC-A66C-F47185AE9F0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08BC-0F47-4EE2-A3FE-7D93177EB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3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5F46-AD5D-40FC-A66C-F47185AE9F0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08BC-0F47-4EE2-A3FE-7D93177EB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4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5F46-AD5D-40FC-A66C-F47185AE9F0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E08BC-0F47-4EE2-A3FE-7D93177EB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0204" cy="6650181"/>
          </a:xfrm>
          <a:prstGeom prst="rect">
            <a:avLst/>
          </a:prstGeom>
        </p:spPr>
      </p:pic>
      <p:sp>
        <p:nvSpPr>
          <p:cNvPr id="40" name="Заголовок 39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4220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МБДОУ «ЦРР – д/с «Золушка»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+mn-lt"/>
            </a:endParaRPr>
          </a:p>
        </p:txBody>
      </p:sp>
      <p:sp>
        <p:nvSpPr>
          <p:cNvPr id="41" name="Подзаголовок 40"/>
          <p:cNvSpPr>
            <a:spLocks noGrp="1"/>
          </p:cNvSpPr>
          <p:nvPr>
            <p:ph type="subTitle" idx="1"/>
          </p:nvPr>
        </p:nvSpPr>
        <p:spPr>
          <a:xfrm>
            <a:off x="1524000" y="2342606"/>
            <a:ext cx="9144000" cy="161979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«Безопасная дорога» как способ организации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 предметно-пространственной среды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19232" y="3454567"/>
            <a:ext cx="554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Авторы: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Кулакова Яна Владимировна,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Сафронова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Станиславовна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5206" y="5479449"/>
            <a:ext cx="1548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Абакан - 2021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" y="0"/>
            <a:ext cx="12116261" cy="68153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9"/>
          <a:stretch/>
        </p:blipFill>
        <p:spPr>
          <a:xfrm>
            <a:off x="8525691" y="3108960"/>
            <a:ext cx="2763255" cy="2455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3"/>
          <a:stretch/>
        </p:blipFill>
        <p:spPr>
          <a:xfrm>
            <a:off x="875806" y="3108960"/>
            <a:ext cx="3105711" cy="2420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"/>
          <a:stretch/>
        </p:blipFill>
        <p:spPr>
          <a:xfrm>
            <a:off x="4263706" y="2345602"/>
            <a:ext cx="4106488" cy="3260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0490" y="621580"/>
            <a:ext cx="9823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Times New Roman, serif"/>
              </a:rPr>
              <a:t>Игровую среду можно видоизменять в зависимости от обучающей ситуации. </a:t>
            </a:r>
            <a:endParaRPr lang="ru-RU" dirty="0" smtClean="0">
              <a:solidFill>
                <a:srgbClr val="7030A0"/>
              </a:solidFill>
              <a:latin typeface="Times New Roman, serif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, serif"/>
              </a:rPr>
              <a:t>Каждый </a:t>
            </a:r>
            <a:r>
              <a:rPr lang="ru-RU" dirty="0">
                <a:solidFill>
                  <a:srgbClr val="7030A0"/>
                </a:solidFill>
                <a:latin typeface="Times New Roman, serif"/>
              </a:rPr>
              <a:t>метр группы мы стараемся использовать рационально.</a:t>
            </a:r>
            <a:endParaRPr lang="ru-RU" dirty="0">
              <a:solidFill>
                <a:srgbClr val="7030A0"/>
              </a:solidFill>
            </a:endParaRPr>
          </a:p>
          <a:p>
            <a:pPr algn="just"/>
            <a:r>
              <a:rPr lang="ru-RU" dirty="0">
                <a:solidFill>
                  <a:srgbClr val="7030A0"/>
                </a:solidFill>
                <a:latin typeface="Times New Roman, serif"/>
              </a:rPr>
              <a:t>Игровое оборудование и дидактические материалы легко используются для создания новой игры. Например, </a:t>
            </a:r>
            <a:r>
              <a:rPr lang="ru-RU" dirty="0" smtClean="0">
                <a:solidFill>
                  <a:srgbClr val="7030A0"/>
                </a:solidFill>
                <a:latin typeface="Times New Roman, serif"/>
              </a:rPr>
              <a:t>можно </a:t>
            </a:r>
            <a:r>
              <a:rPr lang="ru-RU" dirty="0">
                <a:solidFill>
                  <a:srgbClr val="7030A0"/>
                </a:solidFill>
                <a:latin typeface="Times New Roman, serif"/>
              </a:rPr>
              <a:t>организовать сюжетно-ролевую игру </a:t>
            </a:r>
            <a:r>
              <a:rPr lang="ru-RU" dirty="0" smtClean="0">
                <a:solidFill>
                  <a:srgbClr val="7030A0"/>
                </a:solidFill>
                <a:latin typeface="Times New Roman, serif"/>
              </a:rPr>
              <a:t>«Дорога».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28269" cy="68221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0" y="1420183"/>
            <a:ext cx="3092117" cy="4122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32" y="1420183"/>
            <a:ext cx="3092116" cy="4122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63" y="1420183"/>
            <a:ext cx="4226632" cy="41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1274" cy="6774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99" y="1741714"/>
            <a:ext cx="2960105" cy="3404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5" y="1702398"/>
            <a:ext cx="3465329" cy="33832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76" y="1741714"/>
            <a:ext cx="2927119" cy="3410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0491" y="624729"/>
            <a:ext cx="941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, serif"/>
              </a:rPr>
              <a:t>Оснащение </a:t>
            </a:r>
            <a:r>
              <a:rPr lang="ru-RU" dirty="0" smtClean="0">
                <a:solidFill>
                  <a:srgbClr val="7030A0"/>
                </a:solidFill>
                <a:latin typeface="Times New Roman, serif"/>
              </a:rPr>
              <a:t>центра </a:t>
            </a:r>
            <a:r>
              <a:rPr lang="ru-RU" dirty="0">
                <a:solidFill>
                  <a:srgbClr val="7030A0"/>
                </a:solidFill>
                <a:latin typeface="Times New Roman, serif"/>
              </a:rPr>
              <a:t>периодически сменяется: </a:t>
            </a:r>
            <a:endParaRPr lang="ru-RU" dirty="0" smtClean="0">
              <a:solidFill>
                <a:srgbClr val="7030A0"/>
              </a:solidFill>
              <a:latin typeface="Times New Roman, serif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, serif"/>
              </a:rPr>
              <a:t>добавляется </a:t>
            </a:r>
            <a:r>
              <a:rPr lang="ru-RU" dirty="0">
                <a:solidFill>
                  <a:srgbClr val="7030A0"/>
                </a:solidFill>
                <a:latin typeface="Times New Roman, serif"/>
              </a:rPr>
              <a:t>новый материал для игр, элементы оформления.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1274" cy="67707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" y="1175162"/>
            <a:ext cx="6282443" cy="4711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54" y="812569"/>
            <a:ext cx="3859183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644" cy="6812800"/>
          </a:xfrm>
          <a:prstGeom prst="rect">
            <a:avLst/>
          </a:prstGeom>
        </p:spPr>
      </p:pic>
      <p:sp>
        <p:nvSpPr>
          <p:cNvPr id="3" name="Заголовок 12"/>
          <p:cNvSpPr txBox="1">
            <a:spLocks/>
          </p:cNvSpPr>
          <p:nvPr/>
        </p:nvSpPr>
        <p:spPr>
          <a:xfrm>
            <a:off x="683623" y="1480457"/>
            <a:ext cx="10515600" cy="783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7211" y="2690336"/>
            <a:ext cx="9562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закрепляет свои знания по ознакомлению с правилами дорожного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подборе игровой зоны в группе по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учитывали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7109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72"/>
            <a:ext cx="11925993" cy="670837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847589"/>
            <a:ext cx="10515600" cy="71124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1854927"/>
            <a:ext cx="10297704" cy="410409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безопасности ребёнка на улицах становится всё более актуальным в современной жизни. Незнание маленькими детьми простых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на дороге, а также халатное отношение взрослых к этой проблеме зачастую приводит к беде. Именно поэтому задача педагогов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планомерно знакомить воспитанников с азами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грамоты начиная с младшей группы, ведь всё, что усваивается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возрасте, надёжно откладывается в человеческой памяти.</a:t>
            </a:r>
          </a:p>
        </p:txBody>
      </p:sp>
    </p:spTree>
    <p:extLst>
      <p:ext uri="{BB962C8B-B14F-4D97-AF65-F5344CB8AC3E}">
        <p14:creationId xmlns:p14="http://schemas.microsoft.com/office/powerpoint/2010/main" val="34637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" y="0"/>
            <a:ext cx="12111644" cy="6812800"/>
          </a:xfrm>
          <a:prstGeom prst="rect">
            <a:avLst/>
          </a:prstGeom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831850" y="1854927"/>
            <a:ext cx="8360229" cy="41040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7872" y="1357925"/>
            <a:ext cx="818605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«Безопасная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дорога»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 согласно современному образовательному стандарту (ФГОС). Уголок представлен отдельным стеллажом в игровой зоне группового помещения.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«Безопасная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дорога» входят: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акет «Дорога»;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ПДД;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одвижные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ПДД;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трибуты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игр;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идактический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" y="0"/>
            <a:ext cx="12111644" cy="6812800"/>
          </a:xfrm>
          <a:prstGeom prst="rect">
            <a:avLst/>
          </a:prstGeom>
        </p:spPr>
      </p:pic>
      <p:sp>
        <p:nvSpPr>
          <p:cNvPr id="3" name="Заголовок 12"/>
          <p:cNvSpPr txBox="1">
            <a:spLocks/>
          </p:cNvSpPr>
          <p:nvPr/>
        </p:nvSpPr>
        <p:spPr>
          <a:xfrm>
            <a:off x="838200" y="740228"/>
            <a:ext cx="10515600" cy="783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«Безопасная дорога»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6" y="1132113"/>
            <a:ext cx="9010185" cy="568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" r="3746" b="5423"/>
          <a:stretch>
            <a:fillRect/>
          </a:stretch>
        </p:blipFill>
        <p:spPr>
          <a:xfrm>
            <a:off x="1104998" y="733647"/>
            <a:ext cx="4413299" cy="2756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7"/>
          <a:stretch>
            <a:fillRect/>
          </a:stretch>
        </p:blipFill>
        <p:spPr>
          <a:xfrm>
            <a:off x="6265322" y="3726734"/>
            <a:ext cx="4722706" cy="2440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6"/>
          <a:stretch>
            <a:fillRect/>
          </a:stretch>
        </p:blipFill>
        <p:spPr>
          <a:xfrm>
            <a:off x="1102533" y="3664043"/>
            <a:ext cx="4522090" cy="2534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1"/>
          <a:stretch>
            <a:fillRect/>
          </a:stretch>
        </p:blipFill>
        <p:spPr>
          <a:xfrm>
            <a:off x="6330003" y="720639"/>
            <a:ext cx="4664061" cy="27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7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" y="149578"/>
            <a:ext cx="1170657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8028" y="1553233"/>
            <a:ext cx="4096902" cy="4516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"/>
          <a:stretch>
            <a:fillRect/>
          </a:stretch>
        </p:blipFill>
        <p:spPr>
          <a:xfrm rot="5400000">
            <a:off x="6758449" y="1465928"/>
            <a:ext cx="4340025" cy="44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15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3"/>
          <a:stretch/>
        </p:blipFill>
        <p:spPr>
          <a:xfrm rot="5400000">
            <a:off x="4256027" y="2152548"/>
            <a:ext cx="4285227" cy="3392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5"/>
          <a:stretch/>
        </p:blipFill>
        <p:spPr>
          <a:xfrm rot="5400000">
            <a:off x="422438" y="2122109"/>
            <a:ext cx="4190855" cy="33593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3"/>
          <a:stretch/>
        </p:blipFill>
        <p:spPr>
          <a:xfrm rot="5400000">
            <a:off x="7900309" y="2405789"/>
            <a:ext cx="4285226" cy="2886343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226424"/>
            <a:ext cx="10515600" cy="2180756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Игровая деятельность - ведущая в жизни дошкольника. Любой ребёнок быстрее поймёт и усвоит ПДД, преподнесённые не только в обыкновенной беседе, но и игре. Для этого имеется: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большое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разнообразие дидактических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настольно-печатных игр.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7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1"/>
          <a:stretch/>
        </p:blipFill>
        <p:spPr>
          <a:xfrm rot="5400000">
            <a:off x="1533031" y="1167275"/>
            <a:ext cx="3730113" cy="50648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"/>
          <a:stretch/>
        </p:blipFill>
        <p:spPr>
          <a:xfrm rot="5400000">
            <a:off x="6926830" y="1460174"/>
            <a:ext cx="3751764" cy="45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" y="0"/>
            <a:ext cx="1211532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70" y="2179882"/>
            <a:ext cx="4388643" cy="36607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90" y="835853"/>
            <a:ext cx="4180115" cy="33648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36914" y="98261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Times New Roman, serif"/>
              </a:rPr>
              <a:t>Материалы, входящие в </a:t>
            </a:r>
            <a:r>
              <a:rPr lang="ru-RU" sz="2000" dirty="0" smtClean="0">
                <a:solidFill>
                  <a:srgbClr val="7030A0"/>
                </a:solidFill>
                <a:latin typeface="Times New Roman, serif"/>
              </a:rPr>
              <a:t>уголки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, serif"/>
              </a:rPr>
              <a:t>сделаны </a:t>
            </a:r>
            <a:r>
              <a:rPr lang="ru-RU" sz="2000" dirty="0">
                <a:solidFill>
                  <a:srgbClr val="7030A0"/>
                </a:solidFill>
                <a:latin typeface="Times New Roman, serif"/>
              </a:rPr>
              <a:t>из бросового материала педагогами и </a:t>
            </a:r>
            <a:r>
              <a:rPr lang="ru-RU" sz="2000" dirty="0" smtClean="0">
                <a:solidFill>
                  <a:srgbClr val="7030A0"/>
                </a:solidFill>
                <a:latin typeface="Times New Roman, serif"/>
              </a:rPr>
              <a:t>воспитанниками </a:t>
            </a:r>
            <a:r>
              <a:rPr lang="ru-RU" sz="2000" dirty="0">
                <a:solidFill>
                  <a:srgbClr val="7030A0"/>
                </a:solidFill>
                <a:latin typeface="Times New Roman, serif"/>
              </a:rPr>
              <a:t>группы.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299</Words>
  <Application>Microsoft Office PowerPoint</Application>
  <PresentationFormat>Широкоэкранный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Times New Roman, serif</vt:lpstr>
      <vt:lpstr>Тема Office</vt:lpstr>
      <vt:lpstr>МБДОУ «ЦРР – д/с «Золушка»  </vt:lpstr>
      <vt:lpstr>Актуальность: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деятельность - ведущая в жизни дошкольника. Любой ребёнок быстрее поймёт и усвоит ПДД, преподнесённые не только в обыкновенной беседе, но и игре. Для этого имеется: большое разнообразие дидактических и  настольно-печатных игр.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Егор</cp:lastModifiedBy>
  <cp:revision>33</cp:revision>
  <dcterms:created xsi:type="dcterms:W3CDTF">2021-04-06T12:17:08Z</dcterms:created>
  <dcterms:modified xsi:type="dcterms:W3CDTF">2021-05-12T14:28:25Z</dcterms:modified>
</cp:coreProperties>
</file>