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31.01.2022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8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2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78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7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9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 smtClean="0"/>
              <a:t>Образец текста</a:t>
            </a:r>
          </a:p>
          <a:p>
            <a:pPr lvl="1" rtl="0" eaLnBrk="1" latinLnBrk="0" hangingPunct="1"/>
            <a:r>
              <a:rPr lang="ru-RU" noProof="0" dirty="0" smtClean="0"/>
              <a:t>Второй уровень</a:t>
            </a:r>
          </a:p>
          <a:p>
            <a:pPr lvl="2" rtl="0" eaLnBrk="1" latinLnBrk="0" hangingPunct="1"/>
            <a:r>
              <a:rPr lang="ru-RU" noProof="0" dirty="0" smtClean="0"/>
              <a:t>Третий уровень</a:t>
            </a:r>
          </a:p>
          <a:p>
            <a:pPr lvl="3" rtl="0" eaLnBrk="1" latinLnBrk="0" hangingPunct="1"/>
            <a:r>
              <a:rPr lang="ru-RU" noProof="0" dirty="0" smtClean="0"/>
              <a:t>Четвертый уровень</a:t>
            </a:r>
          </a:p>
          <a:p>
            <a:pPr lvl="4" rtl="0" eaLnBrk="1" latinLnBrk="0" hangingPunct="1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31.01.2022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1200" y="881744"/>
            <a:ext cx="10468864" cy="224245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400" dirty="0" smtClean="0">
                <a:latin typeface="Comic Sans MS" panose="030F0702030302020204" pitchFamily="66" charset="0"/>
              </a:rPr>
              <a:t>Культурная практика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«Фокусы с магнитами»</a:t>
            </a:r>
            <a:br>
              <a:rPr lang="ru-RU" sz="6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подготовительная группа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62152" y="3815255"/>
            <a:ext cx="10472928" cy="1587061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Русских Людмила Сергеевна</a:t>
            </a:r>
          </a:p>
          <a:p>
            <a:pPr rt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воспитатель МАДОУ </a:t>
            </a:r>
          </a:p>
          <a:p>
            <a:pPr rt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детский сад «НАДЕЖДА»</a:t>
            </a:r>
          </a:p>
          <a:p>
            <a:pPr rtl="0"/>
            <a:endParaRPr lang="ru-RU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96471"/>
            <a:ext cx="10972800" cy="542812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Дети заметили, что магниты иногда отталкивают друг друга. Почему? Воспитатель рассказал о полярности магнитов.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0117"/>
            <a:ext cx="5259295" cy="3944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05" y="2510117"/>
            <a:ext cx="5259295" cy="394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Дети разделились по интересам на две группы для проведения разных фокусов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Первая группа: фокус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«Волшебная скрепка»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6842" r="-709" b="14211"/>
          <a:stretch/>
        </p:blipFill>
        <p:spPr>
          <a:xfrm>
            <a:off x="4527633" y="2834463"/>
            <a:ext cx="3393318" cy="3609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8" r="10057"/>
          <a:stretch/>
        </p:blipFill>
        <p:spPr>
          <a:xfrm>
            <a:off x="8034120" y="2831098"/>
            <a:ext cx="3569568" cy="3594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1562"/>
          <a:stretch/>
        </p:blipFill>
        <p:spPr>
          <a:xfrm>
            <a:off x="609600" y="2834463"/>
            <a:ext cx="3758917" cy="35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81318"/>
            <a:ext cx="11223812" cy="58449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Вторая группа: фокус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«Не замочив ручки»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6491"/>
            <a:ext cx="3263153" cy="4350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63" y="1941602"/>
            <a:ext cx="3236820" cy="4315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98" y="1941602"/>
            <a:ext cx="3236820" cy="43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4819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Постепенно группы перемешались…</a:t>
            </a:r>
            <a:endParaRPr lang="ru-RU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85365"/>
            <a:ext cx="10972800" cy="46392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Дороги для машин дорабатывались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977" r="-1124" b="11523"/>
          <a:stretch/>
        </p:blipFill>
        <p:spPr>
          <a:xfrm>
            <a:off x="5253316" y="2563906"/>
            <a:ext cx="6584577" cy="3370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5" y="2563905"/>
            <a:ext cx="4494305" cy="33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78541"/>
            <a:ext cx="10972800" cy="544605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Скрепок в кружках стало больше…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83" y="2043954"/>
            <a:ext cx="5304117" cy="3978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43954"/>
            <a:ext cx="5304117" cy="39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96471"/>
            <a:ext cx="4607859" cy="542812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группе «обнаружились» другие магниты и эксперименты продолжились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86" y="896471"/>
            <a:ext cx="3879475" cy="51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68188"/>
            <a:ext cx="10972800" cy="1183341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Обсуждение результатов (совместно)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5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95719"/>
            <a:ext cx="10972800" cy="48902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Дети настолько увлеклись опытами, что прервать их было непросто, но все – таки мы обсудили следующие моменты: 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вспомнили свойства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магнита;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обсудили, что нового узнали, чему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научились;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что было особенно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интересно;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желающие показали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фокус;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обсудили, пригодятся ли детям полученные знания. Где?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199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Продолжение культурной практики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8" y="1834649"/>
            <a:ext cx="3444397" cy="45925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92" y="1898189"/>
            <a:ext cx="3396743" cy="4528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6" y="4162684"/>
            <a:ext cx="3129253" cy="2346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37" y="1783975"/>
            <a:ext cx="3129253" cy="23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4065136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Спасибо </a:t>
            </a:r>
            <a:br>
              <a:rPr lang="ru-RU" sz="8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8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 внимание!</a:t>
            </a:r>
            <a:endParaRPr lang="ru-RU" sz="8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434353"/>
            <a:ext cx="10972800" cy="4890247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Вид: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исследовательская.</a:t>
            </a:r>
          </a:p>
          <a:p>
            <a:pPr rtl="0"/>
            <a:r>
              <a:rPr lang="ru-RU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Форма организации: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познавательно-исследовательская культурная практика.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7655"/>
            <a:ext cx="10972800" cy="1303283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Задачи:</a:t>
            </a:r>
            <a:endParaRPr lang="ru-RU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534510"/>
            <a:ext cx="10972800" cy="4790090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Образовательные: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создать условия для обогащения опыта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детей знаниями о магните и его свойстве притягивать предметы; выяснить, через какие материалы воздействует магнит; вызвать интерес к экспериментам с магнитом, фокусам с ним.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Развивающие: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развивать стремление к познанию через экспериментально-исследовательскую деятельность, активизировать словарь детей, умение делать выводы, социальные навыки: умение работать парами в подгруппе, договариваться, согласовывать свои действия с действиями сверстников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Воспитательные: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способствовать воспитанию самостоятельности, инициативности, развитию коммуникативных качеств.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72966"/>
            <a:ext cx="10972800" cy="924910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Технология проведения культурной практики: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Создание стимулирующей ситуации</a:t>
            </a:r>
          </a:p>
          <a:p>
            <a:pPr rt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Постановка вопроса, проблемы</a:t>
            </a:r>
          </a:p>
          <a:p>
            <a:pPr rt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Совместное обсуждение, решение проблемы</a:t>
            </a:r>
          </a:p>
          <a:p>
            <a:pPr rt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Самостоятельная деятельность детей</a:t>
            </a:r>
          </a:p>
          <a:p>
            <a:pPr rt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Обсуждение результатов (совместно)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98891"/>
          </a:xfrm>
        </p:spPr>
        <p:txBody>
          <a:bodyPr rtlCol="0">
            <a:norm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Создание стимулирующей ситуации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935480"/>
            <a:ext cx="6421821" cy="438912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Воспитатель берет книгу                       М. Яковлевой «Веселые научные опыты для детей и взрослых» и рассматривает ее. </a:t>
            </a:r>
          </a:p>
          <a:p>
            <a:pPr rt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Дети заинтересовались.</a:t>
            </a:r>
          </a:p>
          <a:p>
            <a:pPr rt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Воспитатель предлагает почитать книгу вместе.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Дети с книгой уже знакомы и знают, что их ждет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что-то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интересное, соглашаются.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7619" r="5979" b="6190"/>
          <a:stretch/>
        </p:blipFill>
        <p:spPr>
          <a:xfrm>
            <a:off x="7396844" y="1710932"/>
            <a:ext cx="3608614" cy="48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537882"/>
            <a:ext cx="10972800" cy="1079350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Постановка вопроса, проблемы</a:t>
            </a:r>
            <a:endParaRPr lang="ru-RU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935480"/>
            <a:ext cx="5809129" cy="4389120"/>
          </a:xfrm>
        </p:spPr>
        <p:txBody>
          <a:bodyPr rtlCol="0">
            <a:normAutofit lnSpcReduction="10000"/>
          </a:bodyPr>
          <a:lstStyle/>
          <a:p>
            <a:pPr lvl="1" rtl="0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Чтение главы «Волшебная скрепка»</a:t>
            </a:r>
          </a:p>
          <a:p>
            <a:pPr lvl="1" rtl="0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Беседа о магните и его свойствах (Кто знаком с магнитом? Что в нем необычного? Какие предметы притягивает, а какие нет? И т.п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.)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1" rtl="0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Хотите ли вы повторить фокусы, описанные в книге?</a:t>
            </a:r>
          </a:p>
          <a:p>
            <a:pPr lvl="1" rtl="0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Что такое фокус? Фокусник?</a:t>
            </a:r>
          </a:p>
          <a:p>
            <a:pPr marL="393192" lvl="1" indent="0" rtl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7033" r="3696" b="4821"/>
          <a:stretch/>
        </p:blipFill>
        <p:spPr>
          <a:xfrm>
            <a:off x="6340698" y="2079811"/>
            <a:ext cx="5524635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004046"/>
            <a:ext cx="10972800" cy="1129554"/>
          </a:xfrm>
        </p:spPr>
        <p:txBody>
          <a:bodyPr rtlCol="0">
            <a:no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Совместное обсуждение, решение проблемы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4191000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Что нам нужно для фокуса?</a:t>
            </a:r>
          </a:p>
          <a:p>
            <a:pPr rtl="0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Все ли у нас для этого есть?</a:t>
            </a:r>
          </a:p>
          <a:p>
            <a:pPr rtl="0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Обсуждение, где в группе найти все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необходимое.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rtl="0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Распределение обязанностей каждого (дети сами решают, что принесет каждый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8776" y="599617"/>
            <a:ext cx="10972800" cy="909559"/>
          </a:xfrm>
        </p:spPr>
        <p:txBody>
          <a:bodyPr rtlCol="0">
            <a:norm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Самостоятельная деятельность детей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936377"/>
            <a:ext cx="4536141" cy="4388224"/>
          </a:xfrm>
        </p:spPr>
        <p:txBody>
          <a:bodyPr rtlCol="0"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Дети нашли и принесли все необходимое для фокусов: магниты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скрепки, пластиковые кружки с водой, картон А4, цветные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карандаши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76" y="2299696"/>
            <a:ext cx="4368800" cy="3276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71" y="1628215"/>
            <a:ext cx="3753410" cy="50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99247"/>
            <a:ext cx="10972800" cy="562535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Рассмотрели магниты, выяснили, что они на самом деле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магнитят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скрепки, в том числе и через картон. Убедились что дерево, ткань, пластик, резина к магниту не прилипают.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 r="451"/>
          <a:stretch/>
        </p:blipFill>
        <p:spPr>
          <a:xfrm>
            <a:off x="8229600" y="2492186"/>
            <a:ext cx="3693459" cy="3603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1596" r="12766"/>
          <a:stretch/>
        </p:blipFill>
        <p:spPr>
          <a:xfrm rot="5400000">
            <a:off x="399065" y="2545742"/>
            <a:ext cx="3603812" cy="3496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t="1" r="14082" b="409"/>
          <a:stretch/>
        </p:blipFill>
        <p:spPr>
          <a:xfrm>
            <a:off x="4315111" y="2492186"/>
            <a:ext cx="3573830" cy="36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для мозгового штурма</Template>
  <TotalTime>176</TotalTime>
  <Words>392</Words>
  <Application>Microsoft Office PowerPoint</Application>
  <PresentationFormat>Широкоэкранный</PresentationFormat>
  <Paragraphs>59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Comic Sans MS</vt:lpstr>
      <vt:lpstr>Palatino Linotype</vt:lpstr>
      <vt:lpstr>Wingdings 2</vt:lpstr>
      <vt:lpstr>Презентация мозгового штурма</vt:lpstr>
      <vt:lpstr>Культурная практика «Фокусы с магнитами» подготовительная группа</vt:lpstr>
      <vt:lpstr>Презентация PowerPoint</vt:lpstr>
      <vt:lpstr>Задачи:</vt:lpstr>
      <vt:lpstr>Технология проведения культурной практики:</vt:lpstr>
      <vt:lpstr>Создание стимулирующей ситуации</vt:lpstr>
      <vt:lpstr>Постановка вопроса, проблемы</vt:lpstr>
      <vt:lpstr>Совместное обсуждение, решение проблемы</vt:lpstr>
      <vt:lpstr>Самостоятельная деятельность детей</vt:lpstr>
      <vt:lpstr>Презентация PowerPoint</vt:lpstr>
      <vt:lpstr>Презентация PowerPoint</vt:lpstr>
      <vt:lpstr>Дети разделились по интересам на две группы для проведения разных фокусов</vt:lpstr>
      <vt:lpstr>Презентация PowerPoint</vt:lpstr>
      <vt:lpstr>Постепенно группы перемешались…</vt:lpstr>
      <vt:lpstr>Презентация PowerPoint</vt:lpstr>
      <vt:lpstr>Презентация PowerPoint</vt:lpstr>
      <vt:lpstr>Обсуждение результатов (совместно) </vt:lpstr>
      <vt:lpstr>Продолжение культурной практики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Культурная практика «Фокусы с магнитами»</dc:title>
  <dc:creator>User</dc:creator>
  <cp:lastModifiedBy>rus lusi</cp:lastModifiedBy>
  <cp:revision>22</cp:revision>
  <dcterms:created xsi:type="dcterms:W3CDTF">2018-01-13T17:10:54Z</dcterms:created>
  <dcterms:modified xsi:type="dcterms:W3CDTF">2022-01-31T17:54:13Z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