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9" r:id="rId7"/>
    <p:sldId id="264" r:id="rId8"/>
    <p:sldId id="261" r:id="rId9"/>
    <p:sldId id="262" r:id="rId10"/>
    <p:sldId id="266" r:id="rId11"/>
    <p:sldId id="268" r:id="rId12"/>
    <p:sldId id="270" r:id="rId13"/>
    <p:sldId id="271" r:id="rId14"/>
    <p:sldId id="275" r:id="rId15"/>
    <p:sldId id="276" r:id="rId16"/>
    <p:sldId id="272" r:id="rId17"/>
    <p:sldId id="273" r:id="rId18"/>
    <p:sldId id="267" r:id="rId19"/>
    <p:sldId id="280" r:id="rId20"/>
    <p:sldId id="263" r:id="rId21"/>
    <p:sldId id="265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060848"/>
            <a:ext cx="6120680" cy="208541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  Проект </a:t>
            </a:r>
            <a:r>
              <a:rPr lang="ru-RU" sz="3100" b="1" dirty="0">
                <a:solidFill>
                  <a:srgbClr val="002060"/>
                </a:solidFill>
              </a:rPr>
              <a:t>по формированию основ 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здорового образа жизни дошкольников 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«Я и моё здоровье»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60648" y="4786298"/>
            <a:ext cx="5472106" cy="2071702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8" name="Picture 4" descr="http://fantasyflash.ru/grafic/cutedolls/image/cdolls13.gif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3528" y="4293096"/>
            <a:ext cx="4071965" cy="25058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7824" y="548680"/>
            <a:ext cx="3200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МАДОУ  № 57 г. Красноярск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69506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Воспитатели:</a:t>
            </a:r>
          </a:p>
          <a:p>
            <a:r>
              <a:rPr lang="ru-RU" b="1" dirty="0" err="1">
                <a:solidFill>
                  <a:srgbClr val="002060"/>
                </a:solidFill>
                <a:latin typeface="Cambria" pitchFamily="18" charset="0"/>
              </a:rPr>
              <a:t>Занорина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 Таисия Викторовна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Белошитская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атьяна Петровна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Инструктор по физической культуре: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Бакайтис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Александра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Антанасовна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Оздоровительные минутки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5040560" cy="1940796"/>
          </a:xfrm>
        </p:spPr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Игровой </a:t>
            </a:r>
            <a:r>
              <a:rPr lang="ru-RU" sz="1600" dirty="0" err="1" smtClean="0">
                <a:solidFill>
                  <a:srgbClr val="002060"/>
                </a:solidFill>
              </a:rPr>
              <a:t>самомассаж</a:t>
            </a:r>
            <a:r>
              <a:rPr lang="ru-RU" sz="1600" dirty="0" smtClean="0">
                <a:solidFill>
                  <a:srgbClr val="002060"/>
                </a:solidFill>
              </a:rPr>
              <a:t> тела, носа, ушных раковин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Точечный массаж биологически активных точек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Гимнастика для глаз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Дыхательная гимнастика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Упражнения с элементами аутотренинга.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18080" y="3196970"/>
            <a:ext cx="3173387" cy="235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7375" y="3176343"/>
            <a:ext cx="3214710" cy="2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09691" y="1834119"/>
            <a:ext cx="3167017" cy="264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кспериментальная деятельность 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ознакомлению со своим организмом: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2633" y="1184003"/>
            <a:ext cx="8186766" cy="1596925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«Что можно почувствовать рукой»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«Дышите, не дышите»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«Посчитай удары пульса»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«Как реагирует зрачок на яркий свет»</a:t>
            </a:r>
          </a:p>
          <a:p>
            <a:endParaRPr lang="ru-RU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8639" y="2750329"/>
            <a:ext cx="371475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07874" y="2778746"/>
            <a:ext cx="3786214" cy="32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419056" cy="3823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Чтение художественной литературы</a:t>
            </a:r>
            <a:endParaRPr lang="ru-RU"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931044"/>
            <a:ext cx="6303644" cy="4691063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- </a:t>
            </a:r>
            <a:r>
              <a:rPr lang="ru-RU" sz="1600" b="1" dirty="0" smtClean="0">
                <a:solidFill>
                  <a:srgbClr val="002060"/>
                </a:solidFill>
              </a:rPr>
              <a:t>детские энциклопедии;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-  книга Георгия Юдина «Главное чудо света»;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</a:rPr>
              <a:t>  стихотворения, отражающие тематику ЗОЖ;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-  пословицы и поговорки о здоровье;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-  загадки о спорте.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-  </a:t>
            </a:r>
            <a:r>
              <a:rPr lang="ru-RU" sz="1600" b="1" dirty="0">
                <a:solidFill>
                  <a:srgbClr val="002060"/>
                </a:solidFill>
              </a:rPr>
              <a:t>К</a:t>
            </a:r>
            <a:r>
              <a:rPr lang="ru-RU" sz="1600" b="1" dirty="0" smtClean="0">
                <a:solidFill>
                  <a:srgbClr val="002060"/>
                </a:solidFill>
              </a:rPr>
              <a:t>. Чуковский </a:t>
            </a:r>
            <a:r>
              <a:rPr lang="ru-RU" sz="1600" b="1" dirty="0">
                <a:solidFill>
                  <a:srgbClr val="002060"/>
                </a:solidFill>
              </a:rPr>
              <a:t> «</a:t>
            </a:r>
            <a:r>
              <a:rPr lang="ru-RU" sz="1600" b="1" dirty="0" err="1">
                <a:solidFill>
                  <a:srgbClr val="002060"/>
                </a:solidFill>
              </a:rPr>
              <a:t>Мойдодыр</a:t>
            </a:r>
            <a:r>
              <a:rPr lang="ru-RU" sz="1600" b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-  чтение </a:t>
            </a:r>
            <a:r>
              <a:rPr lang="ru-RU" sz="1600" b="1" dirty="0" err="1">
                <a:solidFill>
                  <a:srgbClr val="002060"/>
                </a:solidFill>
              </a:rPr>
              <a:t>А.Барто</a:t>
            </a:r>
            <a:r>
              <a:rPr lang="ru-RU" sz="1600" b="1" dirty="0">
                <a:solidFill>
                  <a:srgbClr val="002060"/>
                </a:solidFill>
              </a:rPr>
              <a:t> «Девочка чумазая».  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-  загадки </a:t>
            </a:r>
            <a:r>
              <a:rPr lang="ru-RU" sz="1600" b="1" dirty="0">
                <a:solidFill>
                  <a:srgbClr val="002060"/>
                </a:solidFill>
              </a:rPr>
              <a:t>о предметах личной гигиены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-  чтение </a:t>
            </a:r>
            <a:r>
              <a:rPr lang="ru-RU" sz="1600" b="1" dirty="0">
                <a:solidFill>
                  <a:srgbClr val="002060"/>
                </a:solidFill>
              </a:rPr>
              <a:t>стихотворений </a:t>
            </a:r>
            <a:r>
              <a:rPr lang="ru-RU" sz="1600" b="1" dirty="0" err="1">
                <a:solidFill>
                  <a:srgbClr val="002060"/>
                </a:solidFill>
              </a:rPr>
              <a:t>Е.А.Алябьевой</a:t>
            </a:r>
            <a:r>
              <a:rPr lang="ru-RU" sz="1600" b="1" dirty="0">
                <a:solidFill>
                  <a:srgbClr val="002060"/>
                </a:solidFill>
              </a:rPr>
              <a:t> «Хочу конфет», «Сладкоежка».</a:t>
            </a:r>
          </a:p>
          <a:p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идактические игры </a:t>
            </a:r>
            <a:b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здоровьесберегающей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направленности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42910" y="1428736"/>
            <a:ext cx="5857916" cy="2357454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«Сложи пирамиду питания»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«Цветок про зубок»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«Что для чего» (части тела человека)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«Слушаем звуки»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«ПДД»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«Что полезно, что вредно для здоровья»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«Узнай по вкусу, по запаху, по звуку» и т.д.</a:t>
            </a:r>
          </a:p>
          <a:p>
            <a:endParaRPr lang="ru-RU" sz="16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13297" y="3487241"/>
            <a:ext cx="2857519" cy="302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77530" y="2923470"/>
            <a:ext cx="3385486" cy="282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Праздник, посвящённый  Дню здоровья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2" descr="https://sun9-64.userapi.com/impg/uY2vvGZKwNS6SwmEUznigs2dthb_nTAROxgT4g/PR2o4laGobc.jpg?size=960x1280&amp;quality=96&amp;sign=8f1cfe56902ab799978a05c648c86d3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15" y="3772510"/>
            <a:ext cx="1763484" cy="23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un9-48.userapi.com/impg/BWEjHQolU-18AsEwGL5xSi-8Xx2RcfalyL2eqQ/44oN4JiEows.jpg?size=960x1280&amp;quality=96&amp;sign=936d509720952773340cfcc5a9bf47a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3941478"/>
            <a:ext cx="1703162" cy="227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un9-28.userapi.com/impg/yUKyTXppkANGmccsZjRHSoOde8B1VtgDb0g8MQ/_uEgOOazTg4.jpg?size=1280x960&amp;quality=96&amp;sign=c493298c2ed6cf242d1391bb46dc8a7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908720"/>
            <a:ext cx="3960440" cy="240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sun9-58.userapi.com/impg/h2GMMxNoxJ60HiO9x1BgQvOGBsRfVFBNV8xY6w/Uf7OsOuMR-U.jpg?size=1280x960&amp;quality=96&amp;sign=bdae4dfcd220c78481c8f5bead5291c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2" y="891915"/>
            <a:ext cx="3515859" cy="24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4071003"/>
            <a:ext cx="24537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Эстафеты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«Прокати мяч»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«Таксисты»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«Полоса препятствий»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5402" y="667435"/>
            <a:ext cx="2378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П/и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«Поймай и угадай!»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938" y="1294343"/>
            <a:ext cx="3480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П/и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«Чьё звено быстрее соберется?»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407" y="1559459"/>
            <a:ext cx="206518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П/и «Хитрая лиса».</a:t>
            </a:r>
            <a:endParaRPr lang="ru-R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124" y="934030"/>
            <a:ext cx="31537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П/и «Ручеёк</a:t>
            </a: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», «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Гори, гори ясно!»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134388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Подвижные игры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0407" y="195595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МПИ «Поход в гости»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https://sun9-26.userapi.com/impg/MN4CW7OjSTdYkDq77HnVxdh-eP7vYwikai156A/5nlLQ0ow6po.jpg?size=1280x960&amp;quality=96&amp;sign=e82f83edacf5cb4187e695d823bad3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79486"/>
            <a:ext cx="3024336" cy="338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un9-81.userapi.com/impg/iIs-Ljxtzy8Kz1sikiy4dLj-G5rkWl8ujmET1A/HgNvghwH_nM.jpg?size=1280x960&amp;quality=96&amp;sign=51be53c30a75b953aaafa97739b8eb6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7" y="2572952"/>
            <a:ext cx="34205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Взаимодействие с семьёй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рамках проекта «Я и моё здоровье»: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7829576" cy="45259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информационные бюллетени </a:t>
            </a:r>
            <a:r>
              <a:rPr lang="ru-RU" sz="2400" b="1" i="1" dirty="0" smtClean="0">
                <a:solidFill>
                  <a:srgbClr val="002060"/>
                </a:solidFill>
              </a:rPr>
              <a:t>«Вредные привычки. Только факты»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наглядные материалы для родительского стенда: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i="1" dirty="0" smtClean="0">
                <a:solidFill>
                  <a:srgbClr val="002060"/>
                </a:solidFill>
              </a:rPr>
              <a:t>«Семейный кодекс здоровья»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i="1" dirty="0" smtClean="0">
                <a:solidFill>
                  <a:srgbClr val="002060"/>
                </a:solidFill>
              </a:rPr>
              <a:t>«Сказочное питание. Как организовать питание дошкольника»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памятка </a:t>
            </a:r>
            <a:r>
              <a:rPr lang="ru-RU" sz="2400" b="1" i="1" dirty="0" smtClean="0">
                <a:solidFill>
                  <a:srgbClr val="002060"/>
                </a:solidFill>
              </a:rPr>
              <a:t>«Пять простых правил формирования правильной осанки»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Взаимодействие с семьёй </a:t>
            </a:r>
            <a:b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рамках проекта «Я и моё здоровье»: </a:t>
            </a:r>
            <a:b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совместные прогулки «Отдыхаем всей семьёй»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18" descr="https://sun9-64.userapi.com/impg/Ft5uuHGsvSlefBaHws9uvzwRpAT6_wQBwWXvBA/la8wQnA-Zc4.jpg?size=902x1599&amp;quality=96&amp;sign=d36c532c7b19813fdd5511127a8a546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9635">
            <a:off x="1592131" y="4283676"/>
            <a:ext cx="1765295" cy="23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16.userapi.com/impg/-Ir5RDjw7Lu_TrIk3YLOK1L0Bj95ik4ISMCjaw/_0lgvlqC93U.jpg?size=961x1280&amp;quality=96&amp;sign=f34f58215ca88e784b62b6b71d8696d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399">
            <a:off x="871489" y="1501205"/>
            <a:ext cx="2304566" cy="27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8" descr="https://sun9-32.userapi.com/impg/eSNW2LAf1M_B1AD9MJhN_M3MRaHcyuuMT6xyqw/kWPKn2YuUx0.jpg?size=853x1280&amp;quality=96&amp;sign=52b8fa804b1a641ec8356082def5c06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560" y="1417638"/>
            <a:ext cx="2565832" cy="265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https://sun9-63.userapi.com/impg/_AeYo4no-gQdn2KyD58ZW8q54ZYrqUMF0HorsA/Esy3iUrxq5Q.jpg?size=640x1280&amp;quality=96&amp;sign=83d4ffa2ae9d59dc9eb2e8d830c02e7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362">
            <a:off x="6558342" y="1411539"/>
            <a:ext cx="1848582" cy="26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s://sun9-8.userapi.com/impg/Mz_HNPFMo9QT1uZZPaoFMPntIoi2trzMU19Bgw/8IN2OYTQYG0.jpg?size=902x1599&amp;quality=96&amp;sign=4c3b76c32dc936730e4d2e91e172439a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095">
            <a:off x="6325914" y="4160950"/>
            <a:ext cx="1762030" cy="24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https://sun9-87.userapi.com/impg/Jv1_FOyQu-4TFiBf2GcMIURYZGrE5ybXVkfZlw/78TURLh8eR4.jpg?size=622x1280&amp;quality=96&amp;sign=ff3002dfef0d6ef0f63af8a9e5ddf5dc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72" y="4169481"/>
            <a:ext cx="1872207" cy="25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un9-11.userapi.com/impg/lTJcjDcBOgT_7Hxw03emypPkyHkujvJh3VvcSg/1DJ5fjHpJo8.jpg?size=960x1280&amp;quality=96&amp;sign=020d9be1d80d4e51f2f95679fa1b859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25202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sun9-79.userapi.com/impg/C7K5oA8_zv9_SWtVNXbPoYjmGRri_1pZ-1gVRg/uJHIoPC44Hs.jpg?size=857x1280&amp;quality=96&amp;sign=ec49f83483985fdcf988b2c0f696de2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23762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рубрика «Готовим с мамой»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28596" y="500042"/>
            <a:ext cx="8143933" cy="587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848872" cy="3011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6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настоящее время одной из приоритетных задач, стоящих перед педагогами, является сохранение здоровья детей в процессе воспитания и обучения. Привычка к здоровому образу жизни – это главная, основная, жизненно важная привычка. Поэтому дошкольные учреждения и семья призваны заложить в дошкольном детстве основы здорового образа жизни, используя различные формы работы.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повседневной работы с детьми необходимо стремиться к тому, чтобы выполнение правил личной гигиены стало для них естественным, а гигиенические навыки с возрастом постоянно совершенствовались. Быть здоровым – естественное стремление человека. Здоровье означает не только отсутствие болезней, но и психическое и социальное благополучие.</a:t>
            </a:r>
            <a:endParaRPr lang="ru-RU" sz="1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myslide.ru/documents_7/c19716d962d2e4828e3298ca059835cb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1017"/>
            <a:ext cx="4320480" cy="303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1.infourok.ru/uploads/ex/06ce/0000ca1d-29d560eb/2/img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3716733" cy="278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4.infourok.ru/uploads/ex/072b/000a405a-a20b2f78/img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268760"/>
            <a:ext cx="3053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«Мама и папам на заметку»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189131.selcdn.ru/leonardo/uploadsForSiteId/200389/content/83e794bb-7d86-4ee7-9f3d-25ca49a292f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773"/>
            <a:ext cx="864096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ntasyflash.ru/grafic/teddycolor/image/tc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714884"/>
            <a:ext cx="4467225" cy="1562100"/>
          </a:xfrm>
          <a:prstGeom prst="rect">
            <a:avLst/>
          </a:prstGeom>
          <a:noFill/>
        </p:spPr>
      </p:pic>
      <p:pic>
        <p:nvPicPr>
          <p:cNvPr id="8194" name="Picture 2" descr="https://mir-logiki.ru/wp-content/uploads/b/3/6/b36e6dfd985d23389ab9efc68f34b2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198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antasyflash.ru/grafic/teddycolor/image/tc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4664"/>
            <a:ext cx="1933575" cy="2419351"/>
          </a:xfrm>
          <a:prstGeom prst="rect">
            <a:avLst/>
          </a:prstGeom>
          <a:noFill/>
        </p:spPr>
      </p:pic>
      <p:pic>
        <p:nvPicPr>
          <p:cNvPr id="9218" name="Picture 2" descr="https://prosvetova-ds46-schel.edumsko.ru/uploads/39900/39885/section/963417/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71480"/>
            <a:ext cx="4706119" cy="571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721523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Цель проекта: </a:t>
            </a:r>
            <a:r>
              <a:rPr lang="ru-RU" sz="1400" b="1" dirty="0" smtClean="0">
                <a:solidFill>
                  <a:srgbClr val="002060"/>
                </a:solidFill>
              </a:rPr>
              <a:t>формирование у дошкольников представлений о здоровье как одной из главных ценностей жизни.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Задачи проекта</a:t>
            </a:r>
            <a:r>
              <a:rPr lang="ru-RU" sz="1400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способствовать осознанию детьми понятия «здоровье»;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формировать представления детей о том, что организм человека – это единая система, которая зависит от слаженной работы всех органов;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обучать простейшим навыкам </a:t>
            </a:r>
            <a:r>
              <a:rPr lang="ru-RU" sz="1400" b="1" dirty="0" err="1" smtClean="0">
                <a:solidFill>
                  <a:srgbClr val="002060"/>
                </a:solidFill>
              </a:rPr>
              <a:t>самооздоровления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воспитывать навыки здорового поведения.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</a:rPr>
              <a:t>риобщить </a:t>
            </a:r>
            <a:r>
              <a:rPr lang="ru-RU" sz="1400" b="1" dirty="0">
                <a:solidFill>
                  <a:srgbClr val="002060"/>
                </a:solidFill>
              </a:rPr>
              <a:t>детей и их родителей к здоровому образу жизни.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ф</a:t>
            </a:r>
            <a:r>
              <a:rPr lang="ru-RU" sz="1400" b="1" dirty="0" smtClean="0">
                <a:solidFill>
                  <a:srgbClr val="002060"/>
                </a:solidFill>
              </a:rPr>
              <a:t>ормировать </a:t>
            </a:r>
            <a:r>
              <a:rPr lang="ru-RU" sz="1400" b="1" dirty="0">
                <a:solidFill>
                  <a:srgbClr val="002060"/>
                </a:solidFill>
              </a:rPr>
              <a:t>умение самовыражения, самопознания у воспитанников.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р</a:t>
            </a:r>
            <a:r>
              <a:rPr lang="ru-RU" sz="1400" b="1" dirty="0" smtClean="0">
                <a:solidFill>
                  <a:srgbClr val="002060"/>
                </a:solidFill>
              </a:rPr>
              <a:t>азвивать </a:t>
            </a:r>
            <a:r>
              <a:rPr lang="ru-RU" sz="1400" b="1" dirty="0">
                <a:solidFill>
                  <a:srgbClr val="002060"/>
                </a:solidFill>
              </a:rPr>
              <a:t>желание у детей и родителей активно участвовать в жизни детского сада.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</a:rPr>
              <a:t>риобщить </a:t>
            </a:r>
            <a:r>
              <a:rPr lang="ru-RU" sz="1400" b="1" dirty="0">
                <a:solidFill>
                  <a:srgbClr val="002060"/>
                </a:solidFill>
              </a:rPr>
              <a:t>детей и их родителей к здоровому образу жизни.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ф</a:t>
            </a:r>
            <a:r>
              <a:rPr lang="ru-RU" sz="1400" b="1" dirty="0" smtClean="0">
                <a:solidFill>
                  <a:srgbClr val="002060"/>
                </a:solidFill>
              </a:rPr>
              <a:t>ормировать </a:t>
            </a:r>
            <a:r>
              <a:rPr lang="ru-RU" sz="1400" b="1" dirty="0">
                <a:solidFill>
                  <a:srgbClr val="002060"/>
                </a:solidFill>
              </a:rPr>
              <a:t>умение самовыражения, самопознания у воспитанников.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</a:rPr>
              <a:t>р</a:t>
            </a:r>
            <a:r>
              <a:rPr lang="ru-RU" sz="1400" b="1" dirty="0" smtClean="0">
                <a:solidFill>
                  <a:srgbClr val="002060"/>
                </a:solidFill>
              </a:rPr>
              <a:t>азвивать </a:t>
            </a:r>
            <a:r>
              <a:rPr lang="ru-RU" sz="1400" b="1" dirty="0">
                <a:solidFill>
                  <a:srgbClr val="002060"/>
                </a:solidFill>
              </a:rPr>
              <a:t>желание у детей и родителей активно участвовать в жизни детского сада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7030A0"/>
                </a:solidFill>
              </a:rPr>
              <a:t>Ожидаемые результаты: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р</a:t>
            </a:r>
            <a:r>
              <a:rPr lang="ru-RU" sz="1400" b="1" dirty="0" smtClean="0">
                <a:solidFill>
                  <a:srgbClr val="002060"/>
                </a:solidFill>
              </a:rPr>
              <a:t>асширение </a:t>
            </a:r>
            <a:r>
              <a:rPr lang="ru-RU" sz="1400" b="1" dirty="0">
                <a:solidFill>
                  <a:srgbClr val="002060"/>
                </a:solidFill>
              </a:rPr>
              <a:t>у детей представлений о здоровом образе жизни.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д</a:t>
            </a:r>
            <a:r>
              <a:rPr lang="ru-RU" sz="1400" b="1" dirty="0" smtClean="0">
                <a:solidFill>
                  <a:srgbClr val="002060"/>
                </a:solidFill>
              </a:rPr>
              <a:t>ети </a:t>
            </a:r>
            <a:r>
              <a:rPr lang="ru-RU" sz="1400" b="1" dirty="0">
                <a:solidFill>
                  <a:srgbClr val="002060"/>
                </a:solidFill>
              </a:rPr>
              <a:t>познакомятся с литературными произведениями по теме проекта.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у</a:t>
            </a:r>
            <a:r>
              <a:rPr lang="ru-RU" sz="1400" b="1" dirty="0" smtClean="0">
                <a:solidFill>
                  <a:srgbClr val="002060"/>
                </a:solidFill>
              </a:rPr>
              <a:t>знают</a:t>
            </a:r>
            <a:r>
              <a:rPr lang="ru-RU" sz="1400" b="1" dirty="0">
                <a:solidFill>
                  <a:srgbClr val="002060"/>
                </a:solidFill>
              </a:rPr>
              <a:t>, как устроен человек, что полезно, а что вредно для организма, что нужно знать и делать для сохранения здоровья.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д</a:t>
            </a:r>
            <a:r>
              <a:rPr lang="ru-RU" sz="1400" b="1" dirty="0" smtClean="0">
                <a:solidFill>
                  <a:srgbClr val="002060"/>
                </a:solidFill>
              </a:rPr>
              <a:t>ети </a:t>
            </a:r>
            <a:r>
              <a:rPr lang="ru-RU" sz="1400" b="1" dirty="0">
                <a:solidFill>
                  <a:srgbClr val="002060"/>
                </a:solidFill>
              </a:rPr>
              <a:t>пополнят свои знания о правильном питании и его значимости для здоровья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7030A0"/>
                </a:solidFill>
              </a:rPr>
              <a:t>Участники проекта</a:t>
            </a:r>
            <a:r>
              <a:rPr lang="ru-RU" sz="1400" dirty="0"/>
              <a:t>: </a:t>
            </a:r>
            <a:r>
              <a:rPr lang="ru-RU" sz="1400" b="1" dirty="0">
                <a:solidFill>
                  <a:srgbClr val="002060"/>
                </a:solidFill>
              </a:rPr>
              <a:t>воспитатели, дети старшей группы и их родители.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7030A0"/>
                </a:solidFill>
              </a:rPr>
              <a:t>Тип проекта</a:t>
            </a:r>
            <a:r>
              <a:rPr lang="ru-RU" sz="1400" dirty="0"/>
              <a:t>: </a:t>
            </a:r>
            <a:r>
              <a:rPr lang="ru-RU" sz="1400" b="1" dirty="0">
                <a:solidFill>
                  <a:srgbClr val="002060"/>
                </a:solidFill>
              </a:rPr>
              <a:t>познавательно-исследовательский;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Сроки реализации проекта: </a:t>
            </a:r>
            <a:r>
              <a:rPr lang="ru-RU" sz="1400" b="1" dirty="0" smtClean="0">
                <a:solidFill>
                  <a:srgbClr val="002060"/>
                </a:solidFill>
              </a:rPr>
              <a:t>октябрь-декабрь 2021 года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-18595"/>
            <a:ext cx="8640960" cy="631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реализации.</a:t>
            </a:r>
            <a:endParaRPr lang="ru-RU" sz="1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этап.</a:t>
            </a:r>
            <a:endParaRPr lang="ru-RU" sz="1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Подборка методического и дидактического материала.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Подборка художественной литературы.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Разработка непосредственно образовательной деятельности по проекту.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Оформление папок-передвижек для родителей по теме проекта.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Подбор пословиц, поговорок, загадок по теме проекта.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Подборка аудио и видеоматериала по теме проекта.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этап.</a:t>
            </a:r>
            <a:endParaRPr lang="ru-RU" sz="1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целенаправленной просветительской и консультативной деятельности с родителями по вопросам формирования у детей привычки здорового образа жизни, организации активного отдыха в семье.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Совместные мероприятия с родителями и детьми.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Игровая, элементарная  трудовая, изобразительная деятельность.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Беседы с детьми.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Организация двигательной деятельности.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Чтение художественной литературы.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Рассматривание иллюстраций, просмотр мультфильмов.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Заключительный этап.</a:t>
            </a:r>
            <a:endParaRPr lang="ru-RU" sz="1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спортивное развлечение;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презентация проекта.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02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Виды здоровья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876576"/>
            <a:ext cx="5328592" cy="204482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Физическое здоровье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Психическое здоровье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Нравственное здоровье</a:t>
            </a:r>
          </a:p>
          <a:p>
            <a:endParaRPr lang="ru-RU" dirty="0"/>
          </a:p>
        </p:txBody>
      </p:sp>
      <p:pic>
        <p:nvPicPr>
          <p:cNvPr id="6" name="Picture 4" descr="https://sun9-52.userapi.com/impg/nPFtmbO8kDw-bWp1aj2y7NMp2lnSvqD65AlvkQ/_J8Hu511zEA.jpg?size=604x399&amp;quality=96&amp;sign=dabbf74723eb32a04d1e9677791b8f6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1530">
            <a:off x="290933" y="2883202"/>
            <a:ext cx="3136990" cy="20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i-igrushki.ru/upload/medialibrary/92e/92e867c74b9584e05ae29be74334cf2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784">
            <a:off x="6311257" y="3076022"/>
            <a:ext cx="2610460" cy="168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pediatrinfo.ru/wp-content/uploads/1/d/5/1d5fffb012b6f5e437bd8bffe1e8ab3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99" y="4046482"/>
            <a:ext cx="3168352" cy="224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i="1" dirty="0" smtClean="0"/>
              <a:t> </a:t>
            </a:r>
            <a:r>
              <a:rPr lang="ru-RU" sz="3100" b="1" dirty="0" smtClean="0">
                <a:solidFill>
                  <a:srgbClr val="7030A0"/>
                </a:solidFill>
              </a:rPr>
              <a:t>«Узнайте, это интересно!»</a:t>
            </a:r>
            <a:r>
              <a:rPr lang="ru-RU" sz="3100" b="1" i="1" dirty="0" smtClean="0"/>
              <a:t> </a:t>
            </a:r>
            <a:endParaRPr lang="ru-RU" sz="31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31640"/>
            <a:ext cx="4575452" cy="428335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i="1" dirty="0" smtClean="0"/>
              <a:t>     </a:t>
            </a:r>
            <a:r>
              <a:rPr lang="ru-RU" b="1" i="1" dirty="0" smtClean="0">
                <a:solidFill>
                  <a:srgbClr val="002060"/>
                </a:solidFill>
              </a:rPr>
              <a:t>«Слово «витамин» придумал американский учёный Казимир </a:t>
            </a:r>
            <a:r>
              <a:rPr lang="ru-RU" b="1" i="1" dirty="0" err="1" smtClean="0">
                <a:solidFill>
                  <a:srgbClr val="002060"/>
                </a:solidFill>
              </a:rPr>
              <a:t>Функ</a:t>
            </a:r>
            <a:r>
              <a:rPr lang="ru-RU" b="1" i="1" dirty="0" smtClean="0">
                <a:solidFill>
                  <a:srgbClr val="002060"/>
                </a:solidFill>
              </a:rPr>
              <a:t>. Он открыл, что вещество («амин»), содержащееся в оболочке рисового зерна, жизненно необходимо. Соединив латинское слово «вита» («жизнь») с «амин» («вещество»), получилось слово «витамин»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ds05.infourok.ru/uploads/ex/03f3/00008caa-b543535e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38" y="3473315"/>
            <a:ext cx="3530691" cy="26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2867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       </a:t>
            </a:r>
            <a:r>
              <a:rPr lang="ru-RU" b="1" dirty="0" smtClean="0">
                <a:solidFill>
                  <a:srgbClr val="7030A0"/>
                </a:solidFill>
              </a:rPr>
              <a:t>«ПРАВИЛА ЗДОРОВЬЯ»: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785918" y="1285860"/>
            <a:ext cx="7000924" cy="521497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«Знай и люби своё тело»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«Занимайся физкультурой»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«Соблюдай правила гигиены»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«Выполняй режим дня»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«Правильно питайся»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«Поделись улыбкою своей»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«Скажи «Нет!» вредным привычкам»</a:t>
            </a:r>
          </a:p>
          <a:p>
            <a:endParaRPr lang="ru-RU" dirty="0"/>
          </a:p>
        </p:txBody>
      </p:sp>
      <p:pic>
        <p:nvPicPr>
          <p:cNvPr id="18434" name="Picture 2" descr="F:\картинки\челов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1443001" cy="1443001"/>
          </a:xfrm>
          <a:prstGeom prst="ellipse">
            <a:avLst/>
          </a:prstGeom>
          <a:noFill/>
        </p:spPr>
      </p:pic>
      <p:pic>
        <p:nvPicPr>
          <p:cNvPr id="18435" name="Picture 3" descr="F:\картинки\физкульт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000108"/>
            <a:ext cx="1428760" cy="1536301"/>
          </a:xfrm>
          <a:prstGeom prst="roundRect">
            <a:avLst/>
          </a:prstGeom>
          <a:noFill/>
        </p:spPr>
      </p:pic>
      <p:pic>
        <p:nvPicPr>
          <p:cNvPr id="18436" name="Picture 4" descr="F:\картинки\гигие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00240"/>
            <a:ext cx="1285872" cy="1285872"/>
          </a:xfrm>
          <a:prstGeom prst="roundRect">
            <a:avLst/>
          </a:prstGeom>
          <a:noFill/>
        </p:spPr>
      </p:pic>
      <p:pic>
        <p:nvPicPr>
          <p:cNvPr id="18437" name="Picture 5" descr="F:\картинки\режим дн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000372"/>
            <a:ext cx="1357322" cy="1211941"/>
          </a:xfrm>
          <a:prstGeom prst="rect">
            <a:avLst/>
          </a:prstGeom>
          <a:noFill/>
        </p:spPr>
      </p:pic>
      <p:pic>
        <p:nvPicPr>
          <p:cNvPr id="18438" name="Picture 6" descr="F:\картинки\питание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786190"/>
            <a:ext cx="1619235" cy="1214426"/>
          </a:xfrm>
          <a:prstGeom prst="roundRect">
            <a:avLst/>
          </a:prstGeom>
          <a:noFill/>
        </p:spPr>
      </p:pic>
      <p:pic>
        <p:nvPicPr>
          <p:cNvPr id="18439" name="Picture 7" descr="F:\картинки\улыб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4071942"/>
            <a:ext cx="1571636" cy="1571636"/>
          </a:xfrm>
          <a:prstGeom prst="ellipse">
            <a:avLst/>
          </a:prstGeom>
          <a:noFill/>
        </p:spPr>
      </p:pic>
      <p:pic>
        <p:nvPicPr>
          <p:cNvPr id="18440" name="Picture 8" descr="F:\картинки\вредные привычк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5357826"/>
            <a:ext cx="1714512" cy="135803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52453" y="1768722"/>
            <a:ext cx="4572000" cy="6521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«Корзина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полезных продуктов»</a:t>
            </a:r>
            <a:endParaRPr lang="ru-RU" sz="1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115" y="3109129"/>
            <a:ext cx="3496342" cy="652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«Витамины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здоровья - яблоки».</a:t>
            </a:r>
            <a:endParaRPr lang="ru-RU" sz="1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286" y="692696"/>
            <a:ext cx="4572000" cy="948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НОД по познавательно- речевому развитию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элементами </a:t>
            </a:r>
            <a:r>
              <a:rPr lang="ru-RU" sz="1600" b="1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технологий </a:t>
            </a:r>
            <a:endParaRPr lang="ru-RU" sz="16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 здоровье сберегу, сам себе я помогу!»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82.userapi.com/impg/T1PH384oXVA9yzivmwF4giYbrdakV4g5TGB6hQ/bWLyiX-svRQ.jpg?size=1200x1600&amp;quality=96&amp;sign=2fd7bfaa9fd37935a1db50d2063e902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48727"/>
            <a:ext cx="1728192" cy="22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3.userapi.com/impg/SnQnkYkPijsNur7fA2__lFajyee7weq19B00Yw/b8wnpzWPoJA.jpg?size=1600x1200&amp;quality=96&amp;sign=bb785ac620f290cb7fcda57f1c6773f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13" y="3948727"/>
            <a:ext cx="2304256" cy="22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428868"/>
            <a:ext cx="3238474" cy="242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643050"/>
            <a:ext cx="23812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255043"/>
            <a:ext cx="4572000" cy="8710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«Может ли грязь на руках повлиять на наше здоровье?»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5419" y="255043"/>
            <a:ext cx="2647255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«Как мы заботимся о своем здоровье?»</a:t>
            </a:r>
            <a:endParaRPr lang="ru-RU" sz="1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1714488"/>
            <a:ext cx="2808312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плаката </a:t>
            </a:r>
            <a:endParaRPr lang="ru-RU" sz="16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Строение человека».</a:t>
            </a:r>
            <a:endParaRPr lang="ru-RU" sz="1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500174"/>
            <a:ext cx="4572000" cy="6192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«Как защититься от микробов?»</a:t>
            </a:r>
            <a:endParaRPr lang="ru-RU" sz="1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15198" y="2657240"/>
            <a:ext cx="3286124" cy="311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85992"/>
            <a:ext cx="37147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850</Words>
  <Application>Microsoft Office PowerPoint</Application>
  <PresentationFormat>Экран (4:3)</PresentationFormat>
  <Paragraphs>129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Book Antiqua</vt:lpstr>
      <vt:lpstr>Calibri</vt:lpstr>
      <vt:lpstr>Cambria</vt:lpstr>
      <vt:lpstr>Times New Roman</vt:lpstr>
      <vt:lpstr>Тема Office</vt:lpstr>
      <vt:lpstr>  Проект по формированию основ  здорового образа жизни дошкольников   «Я и моё здоровье» </vt:lpstr>
      <vt:lpstr>Презентация PowerPoint</vt:lpstr>
      <vt:lpstr>Презентация PowerPoint</vt:lpstr>
      <vt:lpstr>Презентация PowerPoint</vt:lpstr>
      <vt:lpstr>Виды здоровья</vt:lpstr>
      <vt:lpstr> «Узнайте, это интересно!» </vt:lpstr>
      <vt:lpstr>       «ПРАВИЛА ЗДОРОВЬЯ»:</vt:lpstr>
      <vt:lpstr>Презентация PowerPoint</vt:lpstr>
      <vt:lpstr>   </vt:lpstr>
      <vt:lpstr>Оздоровительные минутки</vt:lpstr>
      <vt:lpstr>Экспериментальная деятельность  по ознакомлению со своим организмом:</vt:lpstr>
      <vt:lpstr> Чтение художественной литературы</vt:lpstr>
      <vt:lpstr>Дидактические игры  здоровьесберегающей направленности</vt:lpstr>
      <vt:lpstr>Праздник, посвящённый  Дню здоровья</vt:lpstr>
      <vt:lpstr>Презентация PowerPoint</vt:lpstr>
      <vt:lpstr>Взаимодействие с семьёй  в рамках проекта «Я и моё здоровье»:  </vt:lpstr>
      <vt:lpstr>Взаимодействие с семьёй  в рамках проекта «Я и моё здоровье»:  совместные прогулки «Отдыхаем всей семьёй»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основ здорового образа жизни дошкольников в рамках работы проекта «Я и моё здоровье»</dc:title>
  <cp:lastModifiedBy>Пользователь Windows</cp:lastModifiedBy>
  <cp:revision>70</cp:revision>
  <cp:lastPrinted>2021-11-14T03:45:28Z</cp:lastPrinted>
  <dcterms:modified xsi:type="dcterms:W3CDTF">2022-02-02T02:04:49Z</dcterms:modified>
</cp:coreProperties>
</file>