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29" autoAdjust="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A0B58-7D70-4120-B600-200ABB0BFAF8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E141B-A2D8-45DE-9D30-56C9179B8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41B-A2D8-45DE-9D30-56C9179B84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4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F4C2-AFFF-43E9-B134-8AE20037E67F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6F5EE-8E56-40E0-86A6-0D697B87A1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F4C2-AFFF-43E9-B134-8AE20037E67F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F5EE-8E56-40E0-86A6-0D697B87A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F4C2-AFFF-43E9-B134-8AE20037E67F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F5EE-8E56-40E0-86A6-0D697B87A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5FF4C2-AFFF-43E9-B134-8AE20037E67F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C6F5EE-8E56-40E0-86A6-0D697B87A1C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F4C2-AFFF-43E9-B134-8AE20037E67F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F5EE-8E56-40E0-86A6-0D697B87A1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F4C2-AFFF-43E9-B134-8AE20037E67F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F5EE-8E56-40E0-86A6-0D697B87A1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F5EE-8E56-40E0-86A6-0D697B87A1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F4C2-AFFF-43E9-B134-8AE20037E67F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F4C2-AFFF-43E9-B134-8AE20037E67F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F5EE-8E56-40E0-86A6-0D697B87A1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F4C2-AFFF-43E9-B134-8AE20037E67F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F5EE-8E56-40E0-86A6-0D697B87A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5FF4C2-AFFF-43E9-B134-8AE20037E67F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6F5EE-8E56-40E0-86A6-0D697B87A1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F4C2-AFFF-43E9-B134-8AE20037E67F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6F5EE-8E56-40E0-86A6-0D697B87A1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5FF4C2-AFFF-43E9-B134-8AE20037E67F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C6F5EE-8E56-40E0-86A6-0D697B87A1C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Подготовила: Белозор Юлия Алексеевна воспитатель МОБУ «СОШ «ЦО «</a:t>
            </a:r>
            <a:r>
              <a:rPr lang="ru-RU" dirty="0" err="1"/>
              <a:t>Кудрово</a:t>
            </a:r>
            <a:r>
              <a:rPr lang="ru-RU" dirty="0"/>
              <a:t>» ДО №2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Консультация на тему: «Интеллект – карта как средство развития дошкольников»</a:t>
            </a:r>
          </a:p>
        </p:txBody>
      </p:sp>
    </p:spTree>
    <p:extLst>
      <p:ext uri="{BB962C8B-B14F-4D97-AF65-F5344CB8AC3E}">
        <p14:creationId xmlns:p14="http://schemas.microsoft.com/office/powerpoint/2010/main" val="894654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6984775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16224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</a:rPr>
              <a:t>Рекомендации по применению интеллект- карт </a:t>
            </a:r>
            <a:r>
              <a:rPr lang="ru-RU" sz="2000" i="1" dirty="0">
                <a:effectLst/>
              </a:rPr>
              <a:t>(из опыта работы)</a:t>
            </a:r>
            <a:r>
              <a:rPr lang="ru-RU" sz="2000" dirty="0">
                <a:effectLst/>
              </a:rPr>
              <a:t>: задавайте больше вопросов; обращайте внимание на то, чтобы дети отвечали полным ответом; Беседуйте по карте; составляйте рассказы; добавляйте и усложняйте в соответствии с возрастом детей; экспериментируйте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6833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28192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</a:rPr>
              <a:t>Положительная динамика в речевом развитии : пополнился словарный запас; улучшилась лексико-грамматическая структура речи; дети научились связно, последовательно излагать свои мысли, рассказывать о событиях из окружающей жизни. С ее помощью дети быстрее и легче запоминают и вспоминают нужные факты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826281" cy="4179887"/>
          </a:xfrm>
        </p:spPr>
      </p:pic>
    </p:spTree>
    <p:extLst>
      <p:ext uri="{BB962C8B-B14F-4D97-AF65-F5344CB8AC3E}">
        <p14:creationId xmlns:p14="http://schemas.microsoft.com/office/powerpoint/2010/main" val="398166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52936"/>
            <a:ext cx="6314256" cy="36724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304256"/>
          </a:xfrm>
        </p:spPr>
        <p:txBody>
          <a:bodyPr>
            <a:normAutofit/>
          </a:bodyPr>
          <a:lstStyle/>
          <a:p>
            <a:r>
              <a:rPr lang="ru-RU" sz="2000" u="sng" dirty="0">
                <a:effectLst/>
              </a:rPr>
              <a:t>Вывод</a:t>
            </a:r>
            <a:r>
              <a:rPr lang="ru-RU" sz="2000" dirty="0">
                <a:effectLst/>
              </a:rPr>
              <a:t>: В современном мире с большим потоком информации, применение интеллект- карт в образовательной деятельности даёт огромные положительные результаты. В условиях реализации ФГОС использование интеллект- карты позволяет осуществлять интеграцию областей. Данный метод является универсальным способом познания окружающего мира и знаний, накопленных человеком, а также формирует преемственность между детским садом и школой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6492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effectLst/>
                <a:latin typeface="Times New Roman"/>
                <a:ea typeface="Times New Roman"/>
              </a:rPr>
              <a:t>            </a:t>
            </a:r>
            <a:br>
              <a:rPr lang="en-US" sz="4400" dirty="0">
                <a:effectLst/>
                <a:latin typeface="Times New Roman"/>
                <a:ea typeface="Times New Roman"/>
              </a:rPr>
            </a:br>
            <a:r>
              <a:rPr lang="en-US" sz="4400" dirty="0">
                <a:effectLst/>
                <a:latin typeface="Times New Roman"/>
                <a:ea typeface="Times New Roman"/>
              </a:rPr>
              <a:t>            </a:t>
            </a:r>
            <a:br>
              <a:rPr lang="ru-RU" sz="44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10" y="2564904"/>
            <a:ext cx="512718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29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/>
          </a:bodyPr>
          <a:lstStyle/>
          <a:p>
            <a:r>
              <a:rPr lang="ru-RU" sz="2200" dirty="0">
                <a:effectLst/>
                <a:latin typeface="Times New Roman"/>
                <a:ea typeface="Times New Roman"/>
              </a:rPr>
              <a:t>Уважаемые коллеги, из моего материала вы сможете узнать, что такое интеллект карта, как выглядит интеллект-карта, свойства интеллект карты, чему она учит и что развивает, а также правила ее построения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endParaRPr lang="ru-RU" sz="2000" dirty="0"/>
          </a:p>
        </p:txBody>
      </p:sp>
      <p:pic>
        <p:nvPicPr>
          <p:cNvPr id="10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632848" cy="4824536"/>
          </a:xfrm>
        </p:spPr>
      </p:pic>
    </p:spTree>
    <p:extLst>
      <p:ext uri="{BB962C8B-B14F-4D97-AF65-F5344CB8AC3E}">
        <p14:creationId xmlns:p14="http://schemas.microsoft.com/office/powerpoint/2010/main" val="211046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92" y="2132856"/>
            <a:ext cx="6914900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00200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</a:rPr>
              <a:t>Требования ФГОС к развивающей предметно-пространственной среде подталкивают воспитателей к насыщению развивающей среды ДОУ макетами, схемами, алгоритмами действий. Одним из инновационных и эффективных методов познавательного развития и развития речи ребёнка является использование интеллектуальных карт</a:t>
            </a:r>
          </a:p>
        </p:txBody>
      </p:sp>
    </p:spTree>
    <p:extLst>
      <p:ext uri="{BB962C8B-B14F-4D97-AF65-F5344CB8AC3E}">
        <p14:creationId xmlns:p14="http://schemas.microsoft.com/office/powerpoint/2010/main" val="224881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6624735" cy="39604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68488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/>
              </a:rPr>
              <a:t>Метод интеллект карт, был создан американским учёным и бизнесменом Тони Бьюзеном. В переводе с английского - это "карты ума".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В мир дошкольных технологий, интеллект – карты пришли благодаря кандидату педагогических наук В. М. Акименко, которая предложила использовать этот метод для развития связной речи у детей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5285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28" y="2852738"/>
            <a:ext cx="6533443" cy="36750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56520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/>
              </a:rPr>
              <a:t>Интеллектуальная карта – это уникальный и простой метод запоминания информации, с помощью которого, развиваются как творческие, так и речевые способности детей и активизируется мышление.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Полезные свойства интеллект карт это – наглядность, привлекательность и запоминаемость.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339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7889"/>
            <a:ext cx="7641687" cy="475942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effectLst/>
              </a:rPr>
              <a:t>К. Д.</a:t>
            </a:r>
            <a:r>
              <a:rPr lang="en-US" sz="2200" b="1" dirty="0">
                <a:effectLst/>
              </a:rPr>
              <a:t> </a:t>
            </a:r>
            <a:r>
              <a:rPr lang="ru-RU" sz="2200" b="1" u="sng" dirty="0">
                <a:effectLst/>
              </a:rPr>
              <a:t>Ушинский писал</a:t>
            </a:r>
            <a:r>
              <a:rPr lang="ru-RU" sz="2200" b="1" dirty="0">
                <a:effectLst/>
              </a:rPr>
              <a:t>: «Учите ребёнка каким-нибудь неизвестным ему пяти словам - он будет долго и напрасно мучиться, но свяжите двадцать таких слов с картинками, и он усвоит на лету»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034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11216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/>
              <a:t>Для создания карт используются фломастеры, цветные карандаши, маркеры и т. д.</a:t>
            </a:r>
          </a:p>
          <a:p>
            <a:r>
              <a:rPr lang="ru-RU" sz="2000" b="1" dirty="0"/>
              <a:t>Лист располагается горизонтально.</a:t>
            </a:r>
          </a:p>
          <a:p>
            <a:r>
              <a:rPr lang="ru-RU" sz="2000" b="1" dirty="0"/>
              <a:t>Главная идея обводится в центре страницы. Для ее изображения можно использовать рисунки, картинки.</a:t>
            </a:r>
          </a:p>
          <a:p>
            <a:r>
              <a:rPr lang="ru-RU" sz="2000" b="1" dirty="0"/>
              <a:t>Для каждого ключевого момента проводятся расходящиеся от центра ответвления </a:t>
            </a:r>
            <a:r>
              <a:rPr lang="ru-RU" sz="2000" b="1" i="1" dirty="0"/>
              <a:t>(в любом направлении)</a:t>
            </a:r>
            <a:r>
              <a:rPr lang="ru-RU" sz="2000" b="1" dirty="0"/>
              <a:t>. Каждая главная ветвь имеет свой цвет.</a:t>
            </a:r>
          </a:p>
          <a:p>
            <a:r>
              <a:rPr lang="ru-RU" sz="2000" b="1" dirty="0"/>
              <a:t>Над каждой линией – ветвью пишется только одно ключевое слово.</a:t>
            </a:r>
          </a:p>
          <a:p>
            <a:r>
              <a:rPr lang="ru-RU" sz="2000" b="1" dirty="0"/>
              <a:t>Писать надо разборчиво печатными заглавными буквами.</a:t>
            </a:r>
          </a:p>
          <a:p>
            <a:r>
              <a:rPr lang="ru-RU" sz="2000" b="1" dirty="0"/>
              <a:t>Каждая мысль обводится, можно использовать рисунки, картинки, ассоциации о каждом слове.</a:t>
            </a:r>
          </a:p>
          <a:p>
            <a:r>
              <a:rPr lang="ru-RU" sz="2000" b="1" dirty="0"/>
              <a:t>В процессе моделирования добавляются символы и иллюстрации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effectLst/>
                <a:latin typeface="Times New Roman"/>
                <a:ea typeface="Times New Roman"/>
              </a:rPr>
              <a:t>Общие требования к составлению любой </a:t>
            </a:r>
            <a:r>
              <a:rPr lang="ru-RU" sz="4400" b="1" dirty="0">
                <a:effectLst/>
                <a:latin typeface="Times New Roman"/>
                <a:ea typeface="Times New Roman"/>
              </a:rPr>
              <a:t>интеллект – карты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30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 Сбор материала о предмете или объекте. Создание </a:t>
            </a:r>
            <a:r>
              <a:rPr lang="ru-RU" sz="2000" b="1" dirty="0"/>
              <a:t>интеллект</a:t>
            </a:r>
            <a:r>
              <a:rPr lang="ru-RU" sz="2000" dirty="0"/>
              <a:t> –карты в ходе обсуждения предмета или темы. Выполняя данное задание пополняется активный и пассивный словарь, </a:t>
            </a:r>
            <a:r>
              <a:rPr lang="ru-RU" sz="2000" b="1" dirty="0"/>
              <a:t>развиваются</a:t>
            </a:r>
            <a:r>
              <a:rPr lang="ru-RU" sz="2000" dirty="0"/>
              <a:t> процессы мышления –анализ, </a:t>
            </a:r>
            <a:r>
              <a:rPr lang="ru-RU" sz="2000" b="1" dirty="0"/>
              <a:t>синтез</a:t>
            </a:r>
            <a:r>
              <a:rPr lang="ru-RU" sz="2000" dirty="0"/>
              <a:t>, аналогия, обобщение. Работа проводится, как индивидуально, так и фронтально</a:t>
            </a:r>
            <a:endParaRPr lang="en-US" sz="2000" dirty="0"/>
          </a:p>
          <a:p>
            <a:r>
              <a:rPr lang="ru-RU" sz="2000" dirty="0"/>
              <a:t> Закрепление и обобщение материала. Создание обобщенной </a:t>
            </a:r>
            <a:r>
              <a:rPr lang="ru-RU" sz="2000" b="1" dirty="0"/>
              <a:t>интеллект</a:t>
            </a:r>
            <a:r>
              <a:rPr lang="ru-RU" sz="2000" dirty="0"/>
              <a:t> -карты может являться итоговой работой по изученным темам. Выполняя данное задание, дети </a:t>
            </a:r>
            <a:r>
              <a:rPr lang="ru-RU" sz="2000" b="1" dirty="0"/>
              <a:t>развивают</a:t>
            </a:r>
            <a:r>
              <a:rPr lang="ru-RU" sz="2000" dirty="0"/>
              <a:t> умение выделить главную мысль, припоминание изученного или выявление уровня знаний, пополняется активный и пассивный словарь по изученной лексической теме, </a:t>
            </a:r>
            <a:r>
              <a:rPr lang="ru-RU" sz="2000" b="1" dirty="0"/>
              <a:t>развиваются</a:t>
            </a:r>
            <a:r>
              <a:rPr lang="ru-RU" sz="2000" dirty="0"/>
              <a:t> умения составлять и распространять предложения. Работа проводится, как индивидуально, так и фронтально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</a:rPr>
              <a:t>ПРИМЕНЕНИЕ </a:t>
            </a:r>
            <a:r>
              <a:rPr lang="ru-RU" sz="2800" b="1" dirty="0">
                <a:effectLst/>
              </a:rPr>
              <a:t>ИНТЕЛЛЕКТ- КАРТ В РЕЧЕВОМ РАЗВИТИИ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855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85879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</a:rPr>
              <a:t>Развитие связной речи </a:t>
            </a:r>
            <a:r>
              <a:rPr lang="en-US" sz="2000" dirty="0">
                <a:effectLst/>
              </a:rPr>
              <a:t>. </a:t>
            </a:r>
            <a:r>
              <a:rPr lang="ru-RU" sz="2000" dirty="0">
                <a:effectLst/>
              </a:rPr>
              <a:t>Составление и распространение предложений и рассказов по интеллект- карте. Выполняя данное задание, дети учатся самостоятельно и последовательно излагать свои мысли, становятся более активными при разговоре, формируются умения отвечать на вопросы распространенно, словарь становится точен и разнообразен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60848"/>
            <a:ext cx="7620000" cy="42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66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</TotalTime>
  <Words>649</Words>
  <Application>Microsoft Office PowerPoint</Application>
  <PresentationFormat>Экран (4:3)</PresentationFormat>
  <Paragraphs>25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Constantia</vt:lpstr>
      <vt:lpstr>Times New Roman</vt:lpstr>
      <vt:lpstr>Wingdings 2</vt:lpstr>
      <vt:lpstr>Бумажная</vt:lpstr>
      <vt:lpstr>Консультация на тему: «Интеллект – карта как средство развития дошкольников»</vt:lpstr>
      <vt:lpstr>Уважаемые коллеги, из моего материала вы сможете узнать, что такое интеллект карта, как выглядит интеллект-карта, свойства интеллект карты, чему она учит и что развивает, а также правила ее построения </vt:lpstr>
      <vt:lpstr>Требования ФГОС к развивающей предметно-пространственной среде подталкивают воспитателей к насыщению развивающей среды ДОУ макетами, схемами, алгоритмами действий. Одним из инновационных и эффективных методов познавательного развития и развития речи ребёнка является использование интеллектуальных карт</vt:lpstr>
      <vt:lpstr>Метод интеллект карт, был создан американским учёным и бизнесменом Тони Бьюзеном. В переводе с английского - это "карты ума". В мир дошкольных технологий, интеллект – карты пришли благодаря кандидату педагогических наук В. М. Акименко, которая предложила использовать этот метод для развития связной речи у детей</vt:lpstr>
      <vt:lpstr>Интеллектуальная карта – это уникальный и простой метод запоминания информации, с помощью которого, развиваются как творческие, так и речевые способности детей и активизируется мышление. Полезные свойства интеллект карт это – наглядность, привлекательность и запоминаемость. </vt:lpstr>
      <vt:lpstr>К. Д. Ушинский писал: «Учите ребёнка каким-нибудь неизвестным ему пяти словам - он будет долго и напрасно мучиться, но свяжите двадцать таких слов с картинками, и он усвоит на лету» </vt:lpstr>
      <vt:lpstr>Общие требования к составлению любой интеллект – карты</vt:lpstr>
      <vt:lpstr>ПРИМЕНЕНИЕ ИНТЕЛЛЕКТ- КАРТ В РЕЧЕВОМ РАЗВИТИИ </vt:lpstr>
      <vt:lpstr>Развитие связной речи . Составление и распространение предложений и рассказов по интеллект- карте. Выполняя данное задание, дети учатся самостоятельно и последовательно излагать свои мысли, становятся более активными при разговоре, формируются умения отвечать на вопросы распространенно, словарь становится точен и разнообразен</vt:lpstr>
      <vt:lpstr>Рекомендации по применению интеллект- карт (из опыта работы): задавайте больше вопросов; обращайте внимание на то, чтобы дети отвечали полным ответом; Беседуйте по карте; составляйте рассказы; добавляйте и усложняйте в соответствии с возрастом детей; экспериментируйте</vt:lpstr>
      <vt:lpstr>Положительная динамика в речевом развитии : пополнился словарный запас; улучшилась лексико-грамматическая структура речи; дети научились связно, последовательно излагать свои мысли, рассказывать о событиях из окружающей жизни. С ее помощью дети быстрее и легче запоминают и вспоминают нужные факты</vt:lpstr>
      <vt:lpstr>Вывод: В современном мире с большим потоком информации, применение интеллект- карт в образовательной деятельности даёт огромные положительные результаты. В условиях реализации ФГОС использование интеллект- карты позволяет осуществлять интеграцию областей. Данный метод является универсальным способом познания окружающего мира и знаний, накопленных человеком, а также формирует преемственность между детским садом и школой</vt:lpstr>
      <vt:lpstr>                      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«Интеллект – карта как средство развития дошкольников»</dc:title>
  <dc:creator>тата</dc:creator>
  <cp:lastModifiedBy>Виктория Новосельцева</cp:lastModifiedBy>
  <cp:revision>10</cp:revision>
  <dcterms:created xsi:type="dcterms:W3CDTF">2021-03-21T14:32:08Z</dcterms:created>
  <dcterms:modified xsi:type="dcterms:W3CDTF">2022-02-05T11:08:10Z</dcterms:modified>
</cp:coreProperties>
</file>