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E4F4-DBC9-452B-9914-4A18383EBEC8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416BA7-AA66-4F9E-90CC-DC0936CE63B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E4F4-DBC9-452B-9914-4A18383EBEC8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6BA7-AA66-4F9E-90CC-DC0936CE63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E4F4-DBC9-452B-9914-4A18383EBEC8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6BA7-AA66-4F9E-90CC-DC0936CE63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47DE4F4-DBC9-452B-9914-4A18383EBEC8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E416BA7-AA66-4F9E-90CC-DC0936CE63B3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E4F4-DBC9-452B-9914-4A18383EBEC8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6BA7-AA66-4F9E-90CC-DC0936CE63B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E4F4-DBC9-452B-9914-4A18383EBEC8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6BA7-AA66-4F9E-90CC-DC0936CE63B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6BA7-AA66-4F9E-90CC-DC0936CE63B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E4F4-DBC9-452B-9914-4A18383EBEC8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E4F4-DBC9-452B-9914-4A18383EBEC8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6BA7-AA66-4F9E-90CC-DC0936CE63B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E4F4-DBC9-452B-9914-4A18383EBEC8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6BA7-AA66-4F9E-90CC-DC0936CE63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47DE4F4-DBC9-452B-9914-4A18383EBEC8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E416BA7-AA66-4F9E-90CC-DC0936CE63B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E4F4-DBC9-452B-9914-4A18383EBEC8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416BA7-AA66-4F9E-90CC-DC0936CE63B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47DE4F4-DBC9-452B-9914-4A18383EBEC8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E416BA7-AA66-4F9E-90CC-DC0936CE63B3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93096"/>
            <a:ext cx="7304856" cy="134570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К учебному занятию по истории моды</a:t>
            </a:r>
          </a:p>
          <a:p>
            <a:r>
              <a:rPr lang="ru-RU" sz="2400" dirty="0" smtClean="0"/>
              <a:t>Педагог </a:t>
            </a:r>
            <a:r>
              <a:rPr lang="ru-RU" sz="2400" dirty="0" smtClean="0"/>
              <a:t>дополнительного образования</a:t>
            </a:r>
          </a:p>
          <a:p>
            <a:r>
              <a:rPr lang="ru-RU" sz="2400" dirty="0" smtClean="0"/>
              <a:t>Деменева Елена Викторовна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/>
              <a:t>Великие платья истории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400323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4896544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20072" y="836712"/>
            <a:ext cx="3672408" cy="528945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1800" dirty="0"/>
              <a:t>Следующий век подарил миру немало прекрасных платьев, но при этом зачастую оглядывался назад. Когда в 2003 году в знаменитом нью-йоркском музее Метрополитен открылась выставка под названием «Богиня» («</a:t>
            </a:r>
            <a:r>
              <a:rPr lang="ru-RU" sz="1800" dirty="0" err="1"/>
              <a:t>Goddess</a:t>
            </a:r>
            <a:r>
              <a:rPr lang="ru-RU" sz="1800" dirty="0"/>
              <a:t>»), то её описание начиналось словами: «От древнегреческих одежд до символических творений мадам </a:t>
            </a:r>
            <a:r>
              <a:rPr lang="ru-RU" sz="1800" dirty="0" err="1"/>
              <a:t>Гре</a:t>
            </a:r>
            <a:r>
              <a:rPr lang="ru-RU" sz="1800" dirty="0"/>
              <a:t>». </a:t>
            </a:r>
          </a:p>
          <a:p>
            <a:pPr marL="0" indent="0">
              <a:buNone/>
            </a:pPr>
            <a:r>
              <a:rPr lang="ru-RU" sz="1800" dirty="0"/>
              <a:t> И именно её божественно прекрасное платье из молочно-белого шёлкового джерси с золотым поясом-бантом, платье, достойное Афродиты, стало своеобразным символом выставки. И в 1935 году, специально для </a:t>
            </a:r>
            <a:r>
              <a:rPr lang="ru-RU" sz="1800" dirty="0" err="1"/>
              <a:t>Аликс</a:t>
            </a:r>
            <a:r>
              <a:rPr lang="ru-RU" sz="1800" dirty="0"/>
              <a:t>, знаменитый производитель тканей </a:t>
            </a:r>
            <a:r>
              <a:rPr lang="ru-RU" sz="1800" dirty="0" err="1"/>
              <a:t>Родье</a:t>
            </a:r>
            <a:r>
              <a:rPr lang="ru-RU" sz="1800" dirty="0"/>
              <a:t> создаст особенную – шёлковое джерси. Это платье, созданное в 1954 году, воплотило одновременно и узнаваемый, «божественный» стиль мадам </a:t>
            </a:r>
            <a:r>
              <a:rPr lang="ru-RU" sz="1800" dirty="0" err="1"/>
              <a:t>Гре</a:t>
            </a:r>
            <a:r>
              <a:rPr lang="ru-RU" sz="1800" dirty="0"/>
              <a:t>, и торжествующий «нью-лук» – драпировки и жёсткий корсаж, призванный превратить женскую фигуру в «песочные часы». Но драпировки победили. </a:t>
            </a:r>
          </a:p>
        </p:txBody>
      </p:sp>
    </p:spTree>
    <p:extLst>
      <p:ext uri="{BB962C8B-B14F-4D97-AF65-F5344CB8AC3E}">
        <p14:creationId xmlns:p14="http://schemas.microsoft.com/office/powerpoint/2010/main" val="421291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65" y="980728"/>
            <a:ext cx="4662575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32040" y="836712"/>
            <a:ext cx="3754760" cy="53285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/>
              <a:t>В 1998 году Джон </a:t>
            </a:r>
            <a:r>
              <a:rPr lang="ru-RU" sz="1600" dirty="0" err="1"/>
              <a:t>Гальяно</a:t>
            </a:r>
            <a:r>
              <a:rPr lang="ru-RU" sz="1600" dirty="0"/>
              <a:t> создал для дома моды «Диор» бальное платье под названием «Мария-Луиза», чёрное шёлковое великолепие, мрачное, но впечатляющее. </a:t>
            </a:r>
          </a:p>
          <a:p>
            <a:pPr marL="0" indent="0">
              <a:buNone/>
            </a:pPr>
            <a:r>
              <a:rPr lang="ru-RU" sz="1600" dirty="0"/>
              <a:t> Огромная (три метра в ширину, не считая длинного шлейфа) юбка-колокол напоминает о середине XIX века, тогдашней моде на кринолины; корсаж с «лесенкой» из постепенно уменьшающихся бантов, напоминает о корсажах платьев XVIII века, чьи «</a:t>
            </a:r>
            <a:r>
              <a:rPr lang="ru-RU" sz="1600" dirty="0" err="1"/>
              <a:t>стомакеры</a:t>
            </a:r>
            <a:r>
              <a:rPr lang="ru-RU" sz="1600" dirty="0"/>
              <a:t>», специальные вставки в передней части корсажа, часто украшали подобным образом. О галантном веке напоминает и особая отделка юбки, объёмные сборчатые узоры</a:t>
            </a:r>
            <a:r>
              <a:rPr lang="ru-RU" sz="1600" dirty="0" smtClean="0"/>
              <a:t>.</a:t>
            </a:r>
            <a:r>
              <a:rPr lang="ru-RU" sz="1600" dirty="0"/>
              <a:t>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Ну </a:t>
            </a:r>
            <a:r>
              <a:rPr lang="ru-RU" sz="1600" dirty="0"/>
              <a:t>а его цвет… Чёрное платье не обязательно должно быть «маленьким»! И если есть где-то «большое чёрное платье», то это именно «Мария-Луиза».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3969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4824536" cy="4608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76056" y="1124744"/>
            <a:ext cx="3610744" cy="500141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Платье «</a:t>
            </a:r>
            <a:r>
              <a:rPr lang="ru-RU" dirty="0" err="1"/>
              <a:t>Oyster</a:t>
            </a:r>
            <a:r>
              <a:rPr lang="ru-RU" dirty="0"/>
              <a:t>» («Устрица») Александра </a:t>
            </a:r>
            <a:r>
              <a:rPr lang="ru-RU" dirty="0" err="1"/>
              <a:t>Маккуина</a:t>
            </a:r>
            <a:r>
              <a:rPr lang="ru-RU" dirty="0"/>
              <a:t>, из коллекции весна-лето 2003 года, совсем другое. </a:t>
            </a:r>
            <a:r>
              <a:rPr lang="ru-RU" dirty="0" smtClean="0"/>
              <a:t>Море</a:t>
            </a:r>
            <a:r>
              <a:rPr lang="ru-RU" dirty="0"/>
              <a:t>, морское </a:t>
            </a:r>
            <a:r>
              <a:rPr lang="ru-RU" dirty="0" smtClean="0"/>
              <a:t>дно, песок</a:t>
            </a:r>
            <a:r>
              <a:rPr lang="ru-RU" dirty="0"/>
              <a:t>, водоросли, морские анемоны – где-то там, среди них, это платье не шилось, а само росло, подобно кораллам. Сотни, если не тысячи, оборок тончайшей шёлковой </a:t>
            </a:r>
            <a:r>
              <a:rPr lang="ru-RU" dirty="0" err="1"/>
              <a:t>органзы</a:t>
            </a:r>
            <a:r>
              <a:rPr lang="ru-RU" dirty="0"/>
              <a:t> песчаного цвета, прозрачных, как медузы, складываются в юбку, стекающую тяжёлыми складками, а корсаж покрыт то ли водорослями, то ли обрывками рыбацкой сети – как бы там ни было, его обладательница долго сражалась с морскими волнами, перед тем как выбраться к нам, на сушу.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281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Платье </a:t>
            </a:r>
            <a:r>
              <a:rPr lang="ru-RU" dirty="0"/>
              <a:t>тоже может быть </a:t>
            </a:r>
            <a:r>
              <a:rPr lang="ru-RU" dirty="0" smtClean="0"/>
              <a:t>произведением искусства. Десять </a:t>
            </a:r>
            <a:r>
              <a:rPr lang="ru-RU" dirty="0"/>
              <a:t>прекрасных платьев, описанных здесь, возможно, кого-то оставят </a:t>
            </a:r>
            <a:r>
              <a:rPr lang="ru-RU" dirty="0" smtClean="0"/>
              <a:t>равнодушными, хотя можно </a:t>
            </a:r>
            <a:r>
              <a:rPr lang="ru-RU" dirty="0"/>
              <a:t>оценить если не красоту, то мастерство </a:t>
            </a:r>
            <a:r>
              <a:rPr lang="ru-RU" dirty="0" smtClean="0"/>
              <a:t>создателей этих творений.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34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4608512" cy="473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932040" y="476672"/>
            <a:ext cx="3888432" cy="604867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1800" dirty="0"/>
              <a:t>В соборе шведского города </a:t>
            </a:r>
            <a:r>
              <a:rPr lang="ru-RU" sz="1800" dirty="0" err="1"/>
              <a:t>Уппсала</a:t>
            </a:r>
            <a:r>
              <a:rPr lang="ru-RU" sz="1800" dirty="0"/>
              <a:t> хранится золотое платье, «платье королевы Маргариты», как его называют. Маргарита (</a:t>
            </a:r>
            <a:r>
              <a:rPr lang="ru-RU" sz="1800" dirty="0" err="1"/>
              <a:t>Маргрете</a:t>
            </a:r>
            <a:r>
              <a:rPr lang="ru-RU" sz="1800" dirty="0"/>
              <a:t>) I Датская правила в своё время (конец XIV – начало XV вв.) фактически всей Скандинавией, и эту женщину с твёрдым характером и не менее твёрдой рукой почитают до сих пор. </a:t>
            </a:r>
            <a:r>
              <a:rPr lang="ru-RU" sz="1800" dirty="0" smtClean="0"/>
              <a:t>Ткань</a:t>
            </a:r>
            <a:r>
              <a:rPr lang="ru-RU" sz="1800" dirty="0"/>
              <a:t>, согласно исследованиям, была сделана между 1403 и 1439 годами, а Маргарита умерла в </a:t>
            </a:r>
            <a:r>
              <a:rPr lang="ru-RU" sz="1800" dirty="0" smtClean="0"/>
              <a:t>1412, </a:t>
            </a:r>
            <a:r>
              <a:rPr lang="ru-RU" sz="1800" dirty="0"/>
              <a:t>она вполне могла его </a:t>
            </a:r>
            <a:r>
              <a:rPr lang="ru-RU" sz="1800" dirty="0" smtClean="0"/>
              <a:t>носить.</a:t>
            </a:r>
            <a:r>
              <a:rPr lang="ru-RU" sz="1800" dirty="0"/>
              <a:t> Тёмно-красной шёлковой основы почти не видно, она только образует контуры изящных узоров – фрукт, похожий на ананас, цветы, листья и ягоды. Вся пространство между ними заткано переплетением жёлтых шёлковых и покрытых позолотой серебряных нитей, поэтому ткань кажется золотой. Увы, сейчас от этой красоты осталось не так уж много – ведь сшита она была шестисот лет </a:t>
            </a:r>
            <a:r>
              <a:rPr lang="ru-RU" sz="1800" dirty="0" smtClean="0"/>
              <a:t>назад. Фирма </a:t>
            </a:r>
            <a:r>
              <a:rPr lang="ru-RU" sz="1800" dirty="0"/>
              <a:t>«</a:t>
            </a:r>
            <a:r>
              <a:rPr lang="ru-RU" sz="1800" dirty="0" err="1"/>
              <a:t>Durán</a:t>
            </a:r>
            <a:r>
              <a:rPr lang="ru-RU" sz="1800" dirty="0"/>
              <a:t> </a:t>
            </a:r>
            <a:r>
              <a:rPr lang="ru-RU" sz="1800" dirty="0" err="1"/>
              <a:t>Textiles</a:t>
            </a:r>
            <a:r>
              <a:rPr lang="ru-RU" sz="1800" dirty="0"/>
              <a:t>», специализирующаяся на производстве тканей, реконструировала уникальное платье, дав возможность представить, как прекрасно оно было в своё время. </a:t>
            </a:r>
          </a:p>
        </p:txBody>
      </p:sp>
    </p:spTree>
    <p:extLst>
      <p:ext uri="{BB962C8B-B14F-4D97-AF65-F5344CB8AC3E}">
        <p14:creationId xmlns:p14="http://schemas.microsoft.com/office/powerpoint/2010/main" val="189303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4624"/>
            <a:ext cx="8229600" cy="504056"/>
          </a:xfrm>
        </p:spPr>
        <p:txBody>
          <a:bodyPr>
            <a:normAutofit fontScale="9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4536504" cy="3760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32040" y="764704"/>
            <a:ext cx="3960440" cy="536145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1800" dirty="0"/>
              <a:t>В 1545 году </a:t>
            </a:r>
            <a:r>
              <a:rPr lang="ru-RU" sz="1800" dirty="0" err="1"/>
              <a:t>Аньоло</a:t>
            </a:r>
            <a:r>
              <a:rPr lang="ru-RU" sz="1800" dirty="0"/>
              <a:t> </a:t>
            </a:r>
            <a:r>
              <a:rPr lang="ru-RU" sz="1800" dirty="0" err="1"/>
              <a:t>Бронзино</a:t>
            </a:r>
            <a:r>
              <a:rPr lang="ru-RU" sz="1800" dirty="0"/>
              <a:t> написал портрет супруги миланского герцога </a:t>
            </a:r>
            <a:r>
              <a:rPr lang="ru-RU" sz="1800" dirty="0" err="1"/>
              <a:t>Козимо</a:t>
            </a:r>
            <a:r>
              <a:rPr lang="ru-RU" sz="1800" dirty="0"/>
              <a:t> I Медичи. Это один из самых известных, и уж точно один из самых эффектных портретов Элеоноры </a:t>
            </a:r>
            <a:r>
              <a:rPr lang="ru-RU" sz="1800" dirty="0" err="1"/>
              <a:t>Толедской</a:t>
            </a:r>
            <a:r>
              <a:rPr lang="ru-RU" sz="1800" dirty="0"/>
              <a:t>, и немалая заслуга в этом принадлежит её роскошному наряду</a:t>
            </a:r>
            <a:r>
              <a:rPr lang="ru-RU" sz="1800" dirty="0" smtClean="0"/>
              <a:t>.</a:t>
            </a:r>
            <a:r>
              <a:rPr lang="ru-RU" sz="1800" dirty="0"/>
              <a:t> Покрой типичен для платьев той эпохи – корсаж, надетый поверх рубашки и жёсткого корсета, рукава с разрезами, в которые проглядывает тонкая ткань рубашки, широкая юбка… </a:t>
            </a:r>
          </a:p>
          <a:p>
            <a:pPr marL="0" indent="0">
              <a:buNone/>
            </a:pPr>
            <a:r>
              <a:rPr lang="ru-RU" sz="1800" dirty="0"/>
              <a:t> Но ткань! Белый, с чёрными и золотыми узорами, бархат! Тонкие черты лица и белые изящные руки Элеоноры, жемчужные ожерелья, пояс-цепь, украшенный драгоценными камнями – роскошная ткань затмевает всё. Прихотливые узоры-арабески, как полагают некоторые исследователи, могли намекать на то, что у супруга герцогини были свои интересы в Средиземноморском регионе, но, быть может, это и просто дань тогдашней моде.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946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34" y="764704"/>
            <a:ext cx="4243898" cy="5361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60032" y="764704"/>
            <a:ext cx="3826768" cy="536145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М</a:t>
            </a:r>
            <a:r>
              <a:rPr lang="ru-RU" dirty="0" smtClean="0"/>
              <a:t>ы </a:t>
            </a:r>
            <a:r>
              <a:rPr lang="ru-RU" dirty="0"/>
              <a:t>не знаем, кем именно была загадочно улыбающаяся нам </a:t>
            </a:r>
            <a:r>
              <a:rPr lang="ru-RU" dirty="0" smtClean="0"/>
              <a:t>леди. Можно предположить</a:t>
            </a:r>
            <a:r>
              <a:rPr lang="ru-RU" dirty="0"/>
              <a:t>, что она принадлежала к очень знатной и богатой семье, поскольку светло-серое платье, явно сшитое специально для беременной женщины, буквально усыпано жемчугом. Жемчуг, столько модный в ту эпоху, служил «оберегом» для матерей, поскольку был символом Святой Маргариты Антиохийской, покровительницы деторождения. Что ж, кем бы ни была владелица роскошного платья, будем надеяться, что оно принесло ей удачу…</a:t>
            </a:r>
          </a:p>
        </p:txBody>
      </p:sp>
    </p:spTree>
    <p:extLst>
      <p:ext uri="{BB962C8B-B14F-4D97-AF65-F5344CB8AC3E}">
        <p14:creationId xmlns:p14="http://schemas.microsoft.com/office/powerpoint/2010/main" val="104662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1484784"/>
            <a:ext cx="4059238" cy="3459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88024" y="548680"/>
            <a:ext cx="3898776" cy="55774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/>
              <a:t>На </a:t>
            </a:r>
            <a:r>
              <a:rPr lang="ru-RU" sz="1600" dirty="0"/>
              <a:t>выставке придворного костюма в Версале среди роскошных нарядов монархов и аристократов выделялось платье и пышное, и нежное одновременно – словно свадебный наряд Золушки… </a:t>
            </a:r>
            <a:r>
              <a:rPr lang="ru-RU" sz="1600" dirty="0" smtClean="0"/>
              <a:t>Да </a:t>
            </a:r>
            <a:r>
              <a:rPr lang="ru-RU" sz="1600" dirty="0"/>
              <a:t>она и была маленькой, словно Золушка, эта пятнадцатилетняя принцесса – талия 48 см и крошечная ножка, современного 31 размера. </a:t>
            </a:r>
            <a:r>
              <a:rPr lang="ru-RU" sz="1600" dirty="0" err="1" smtClean="0"/>
              <a:t>Эдвига</a:t>
            </a:r>
            <a:r>
              <a:rPr lang="ru-RU" sz="1600" dirty="0" smtClean="0"/>
              <a:t> </a:t>
            </a:r>
            <a:r>
              <a:rPr lang="ru-RU" sz="1600" dirty="0"/>
              <a:t>Елизавета Шарлотта, принцесса </a:t>
            </a:r>
            <a:r>
              <a:rPr lang="ru-RU" sz="1600" dirty="0" err="1"/>
              <a:t>Голштейн-Готторпская</a:t>
            </a:r>
            <a:r>
              <a:rPr lang="ru-RU" sz="1600" dirty="0"/>
              <a:t> (троюродная сестра российского императора Петра III) блистала в прямом смысле этого слова – серебряные кружева поверх серебряной </a:t>
            </a:r>
            <a:r>
              <a:rPr lang="ru-RU" sz="1600" dirty="0" smtClean="0"/>
              <a:t>парчи.</a:t>
            </a:r>
            <a:r>
              <a:rPr lang="ru-RU" sz="1600" dirty="0"/>
              <a:t> К тому времени широкие фижмы, поддерживавшие юбки платьев, уже выходили из моды, но придворные церемонии по-прежнему требовали настолько широких юбок, что дама в них могла спокойно войти только в широкие дворцовые двери</a:t>
            </a:r>
          </a:p>
        </p:txBody>
      </p:sp>
    </p:spTree>
    <p:extLst>
      <p:ext uri="{BB962C8B-B14F-4D97-AF65-F5344CB8AC3E}">
        <p14:creationId xmlns:p14="http://schemas.microsoft.com/office/powerpoint/2010/main" val="67699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4105834" cy="5683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80728"/>
            <a:ext cx="4038600" cy="561662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1800" dirty="0"/>
              <a:t>Сменилась эпоха, и на смену этому силуэту пришёл другой, напоминающий об античных временах – завышенная талия, и ниспадающие от неё вниз мягкие складки</a:t>
            </a:r>
            <a:r>
              <a:rPr lang="ru-RU" sz="1800" dirty="0" smtClean="0"/>
              <a:t>.</a:t>
            </a:r>
            <a:r>
              <a:rPr lang="ru-RU" sz="1800" dirty="0"/>
              <a:t> Так появились платья модного силуэта «ампир», но по сложности отделки мало уступающие платьям «рококо».</a:t>
            </a:r>
            <a:r>
              <a:rPr lang="ru-RU" sz="1800" dirty="0" smtClean="0"/>
              <a:t> </a:t>
            </a:r>
            <a:r>
              <a:rPr lang="ru-RU" sz="1800" dirty="0"/>
              <a:t>В 1816 году единственная дочь будущего английского короля Георга IV, принцесса Шарлотта, вышла замуж. </a:t>
            </a:r>
            <a:r>
              <a:rPr lang="ru-RU" sz="1800" dirty="0" smtClean="0"/>
              <a:t>Это </a:t>
            </a:r>
            <a:r>
              <a:rPr lang="ru-RU" sz="1800" dirty="0"/>
              <a:t>платье, которое, по всей видимости, принцесса надела в день обручения с предыдущим женихом. В историю оно вошло как «платье-колокольчик».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Специалистам </a:t>
            </a:r>
            <a:r>
              <a:rPr lang="ru-RU" sz="1800" dirty="0"/>
              <a:t>музея истории Лондона, в котором оно хранится, потребовалось шестьсот часов, чтобы «законсервировать» это хрупкое произведения </a:t>
            </a:r>
            <a:r>
              <a:rPr lang="ru-RU" sz="1800" dirty="0" smtClean="0"/>
              <a:t>искусства. То</a:t>
            </a:r>
            <a:r>
              <a:rPr lang="ru-RU" sz="1800" dirty="0"/>
              <a:t>, что оно дожило до наших дней – уже чудо. </a:t>
            </a:r>
          </a:p>
          <a:p>
            <a:pPr marL="0" indent="0">
              <a:buNone/>
            </a:pPr>
            <a:r>
              <a:rPr lang="ru-RU" sz="1800" dirty="0"/>
              <a:t> Платье сделано из тончайшей ткани, а его шлейф, передняя часть и подол отделаны десятками колокольчиков – и не просто вышитых, а «объёмных»! Тончайшая проволочная основа, прозрачная ткань, серебряные нитки и крошечные стеклянные бусинки. 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21771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96752"/>
            <a:ext cx="4557224" cy="455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04048" y="1124744"/>
            <a:ext cx="3744416" cy="5001419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3300" dirty="0" smtClean="0"/>
              <a:t>В </a:t>
            </a:r>
            <a:r>
              <a:rPr lang="ru-RU" sz="3300" dirty="0"/>
              <a:t>середине XIX века дамы вновь вернулись к пышным юбкам. Англичанин Чарльз Фредерик </a:t>
            </a:r>
            <a:r>
              <a:rPr lang="ru-RU" sz="3300" dirty="0" err="1"/>
              <a:t>Ворт</a:t>
            </a:r>
            <a:r>
              <a:rPr lang="ru-RU" sz="3300" dirty="0"/>
              <a:t>, сделавший блестящую карьеру в Париже, создавал для прекрасных дам – от императриц до актрис – не менее прекрасные платья. Один из самых известных портретов императрицы Елизаветы Австрийской («Сисси») был написан Францем </a:t>
            </a:r>
            <a:r>
              <a:rPr lang="ru-RU" sz="3300" dirty="0" err="1"/>
              <a:t>Винтерхальтером</a:t>
            </a:r>
            <a:r>
              <a:rPr lang="ru-RU" sz="3300" dirty="0"/>
              <a:t> в 1865 году.</a:t>
            </a:r>
          </a:p>
          <a:p>
            <a:pPr marL="0" indent="0">
              <a:buNone/>
            </a:pPr>
            <a:r>
              <a:rPr lang="ru-RU" sz="3300" dirty="0"/>
              <a:t>  Считается, что платье, в котором изображена двадцатисемилетняя красавица, тоже работы </a:t>
            </a:r>
            <a:r>
              <a:rPr lang="ru-RU" sz="3300" dirty="0" err="1"/>
              <a:t>Ворта</a:t>
            </a:r>
            <a:r>
              <a:rPr lang="ru-RU" sz="3300" dirty="0"/>
              <a:t>, хотя точных подтверждений тому не найдено. В нём она появилась на придворном балу в Дрездене в 1864 году. Белый шёлковый чехол и усыпанный сияющими звёздами тюль поверх него – если это платье и вправду создал </a:t>
            </a:r>
            <a:r>
              <a:rPr lang="ru-RU" sz="3300" dirty="0" err="1"/>
              <a:t>Ворт</a:t>
            </a:r>
            <a:r>
              <a:rPr lang="ru-RU" sz="3300" dirty="0"/>
              <a:t>, то среди его работ бывали и куда более сложные, роскошные, эффектные.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497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4824536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8064" y="692696"/>
            <a:ext cx="3744416" cy="543346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И </a:t>
            </a:r>
            <a:r>
              <a:rPr lang="ru-RU" dirty="0"/>
              <a:t>одним из самых известных творений дома </a:t>
            </a:r>
            <a:r>
              <a:rPr lang="ru-RU" dirty="0" err="1"/>
              <a:t>Ворта</a:t>
            </a:r>
            <a:r>
              <a:rPr lang="ru-RU" dirty="0"/>
              <a:t> на рубеже двух веков стало платье, умопомрачительно прекрасное в своей изысканной простоте. </a:t>
            </a:r>
          </a:p>
          <a:p>
            <a:pPr marL="0" indent="0">
              <a:buNone/>
            </a:pPr>
            <a:r>
              <a:rPr lang="ru-RU" dirty="0"/>
              <a:t> Основа из атласа цвета слоновой кости и чёрный узор из бархата – как будто смотришь на белый фон сквозь ажурную кованую решётку. Иногда говорят, что на создание этого платья младшего </a:t>
            </a:r>
            <a:r>
              <a:rPr lang="ru-RU" dirty="0" err="1"/>
              <a:t>Ворта</a:t>
            </a:r>
            <a:r>
              <a:rPr lang="ru-RU" dirty="0"/>
              <a:t> вдохновила Эйфелева башня.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1976 году это платье подарила музею Метрополитен Ева </a:t>
            </a:r>
            <a:r>
              <a:rPr lang="ru-RU" dirty="0" err="1"/>
              <a:t>Дрексель</a:t>
            </a:r>
            <a:r>
              <a:rPr lang="ru-RU" dirty="0"/>
              <a:t> </a:t>
            </a:r>
            <a:r>
              <a:rPr lang="ru-RU" dirty="0" err="1"/>
              <a:t>Далгрен</a:t>
            </a:r>
            <a:r>
              <a:rPr lang="ru-RU" dirty="0"/>
              <a:t>, племянница Элизабет (Бесси) </a:t>
            </a:r>
            <a:r>
              <a:rPr lang="ru-RU" dirty="0" err="1"/>
              <a:t>Дрексель</a:t>
            </a:r>
            <a:r>
              <a:rPr lang="ru-RU" dirty="0"/>
              <a:t>, светской </a:t>
            </a:r>
            <a:r>
              <a:rPr lang="ru-RU" dirty="0" smtClean="0"/>
              <a:t>красавицы.</a:t>
            </a:r>
          </a:p>
          <a:p>
            <a:pPr marL="0" indent="0">
              <a:buNone/>
            </a:pPr>
            <a:r>
              <a:rPr lang="ru-RU" dirty="0" smtClean="0"/>
              <a:t>Музей </a:t>
            </a:r>
            <a:r>
              <a:rPr lang="ru-RU" dirty="0"/>
              <a:t>благодарно принял этот дар, и вот уже много лет чёрно-белая графика волшебного платья затмевает красочность многих других</a:t>
            </a:r>
          </a:p>
        </p:txBody>
      </p:sp>
    </p:spTree>
    <p:extLst>
      <p:ext uri="{BB962C8B-B14F-4D97-AF65-F5344CB8AC3E}">
        <p14:creationId xmlns:p14="http://schemas.microsoft.com/office/powerpoint/2010/main" val="167033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86</TotalTime>
  <Words>1331</Words>
  <Application>Microsoft Office PowerPoint</Application>
  <PresentationFormat>Экран (4:3)</PresentationFormat>
  <Paragraphs>25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Великие платья истории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Великие платья истории</dc:title>
  <dc:creator>Elena</dc:creator>
  <cp:lastModifiedBy>Elena</cp:lastModifiedBy>
  <cp:revision>9</cp:revision>
  <dcterms:created xsi:type="dcterms:W3CDTF">2022-02-16T14:46:23Z</dcterms:created>
  <dcterms:modified xsi:type="dcterms:W3CDTF">2022-02-16T16:18:40Z</dcterms:modified>
</cp:coreProperties>
</file>