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1" r:id="rId1"/>
    <p:sldMasterId id="2147483682" r:id="rId2"/>
    <p:sldMasterId id="2147483683" r:id="rId3"/>
  </p:sldMasterIdLst>
  <p:notesMasterIdLst>
    <p:notesMasterId r:id="rId1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2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9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9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3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6" name="Google Shape;186;p3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187" name="Google Shape;187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3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3" name="Google Shape;193;p31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4" name="Google Shape;194;p31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5" name="Google Shape;195;p3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196" name="Google Shape;196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3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3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3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207" name="Google Shape;207;p3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08" name="Google Shape;208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4" name="Google Shape;214;p3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215" name="Google Shape;215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3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3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3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3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7" name="Google Shape;22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3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7" name="Google Shape;157;p2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Google Shape;158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9" name="Google Shape;159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.jpe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15.gif"/><Relationship Id="rId9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.jpeg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gif"/><Relationship Id="rId11" Type="http://schemas.openxmlformats.org/officeDocument/2006/relationships/image" Target="../media/image21.gif"/><Relationship Id="rId5" Type="http://schemas.openxmlformats.org/officeDocument/2006/relationships/image" Target="../media/image17.gif"/><Relationship Id="rId10" Type="http://schemas.openxmlformats.org/officeDocument/2006/relationships/image" Target="../media/image35.gif"/><Relationship Id="rId4" Type="http://schemas.openxmlformats.org/officeDocument/2006/relationships/image" Target="../media/image18.gif"/><Relationship Id="rId9" Type="http://schemas.openxmlformats.org/officeDocument/2006/relationships/image" Target="../media/image34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image" Target="../media/image2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gif"/><Relationship Id="rId10" Type="http://schemas.openxmlformats.org/officeDocument/2006/relationships/image" Target="../media/image30.gif"/><Relationship Id="rId4" Type="http://schemas.openxmlformats.org/officeDocument/2006/relationships/image" Target="../media/image36.gif"/><Relationship Id="rId9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7.gif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7"/>
          <p:cNvSpPr txBox="1"/>
          <p:nvPr/>
        </p:nvSpPr>
        <p:spPr>
          <a:xfrm>
            <a:off x="107504" y="188640"/>
            <a:ext cx="5081648" cy="2585323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Интерактивная игра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 детей по ПДД 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 i="0" u="none" strike="noStrike" cap="non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«Проверь свои знания»</a:t>
            </a:r>
            <a:endParaRPr sz="3600" b="1" i="0" u="none" strike="noStrike" cap="none">
              <a:solidFill>
                <a:srgbClr val="00206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034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46"/>
          <p:cNvSpPr txBox="1"/>
          <p:nvPr/>
        </p:nvSpPr>
        <p:spPr>
          <a:xfrm>
            <a:off x="1524469" y="836712"/>
            <a:ext cx="622382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Выбери запрещающие знаки</a:t>
            </a:r>
            <a:endParaRPr sz="3600" b="1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23" name="Google Shape;323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49699" y="3026553"/>
            <a:ext cx="1296144" cy="1296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526188" y="4343522"/>
            <a:ext cx="1502196" cy="1339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Google Shape;325;p4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865863" y="3179260"/>
            <a:ext cx="1223380" cy="1223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31839" y="4446238"/>
            <a:ext cx="1247331" cy="1247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912746" y="5013176"/>
            <a:ext cx="1152128" cy="11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259632" y="5013176"/>
            <a:ext cx="1152128" cy="11521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4" dur="2000" fill="hold"/>
                                        <p:tgtEl>
                                          <p:spTgt spid="3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47"/>
          <p:cNvSpPr txBox="1"/>
          <p:nvPr/>
        </p:nvSpPr>
        <p:spPr>
          <a:xfrm>
            <a:off x="2131075" y="836712"/>
            <a:ext cx="488184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Выбери знаки сервиса</a:t>
            </a:r>
            <a:endParaRPr sz="3600" b="1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35" name="Google Shape;335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88726" y="3429001"/>
            <a:ext cx="919163" cy="129288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64088" y="4337710"/>
            <a:ext cx="937444" cy="1318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4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7466" y="4900556"/>
            <a:ext cx="1003609" cy="127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411760" y="4337710"/>
            <a:ext cx="1008112" cy="1418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958456" y="3295434"/>
            <a:ext cx="1014121" cy="1426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003357" y="4900557"/>
            <a:ext cx="1104289" cy="1265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3707904" y="4900557"/>
            <a:ext cx="1430822" cy="127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1127466" y="3428371"/>
            <a:ext cx="1017735" cy="1017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Google Shape;34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8"/>
          <p:cNvSpPr txBox="1"/>
          <p:nvPr/>
        </p:nvSpPr>
        <p:spPr>
          <a:xfrm>
            <a:off x="1115616" y="744956"/>
            <a:ext cx="71792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Выбери предупреждающие знаки</a:t>
            </a:r>
            <a:endParaRPr sz="3600" b="1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49" name="Google Shape;349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31640" y="4525008"/>
            <a:ext cx="1163316" cy="1037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0" name="Google Shape;350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14125" y="4308888"/>
            <a:ext cx="1063395" cy="992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4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65899" y="3726563"/>
            <a:ext cx="1029296" cy="1027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2" name="Google Shape;352;p4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15815" y="5023394"/>
            <a:ext cx="86677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4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283968" y="4392821"/>
            <a:ext cx="1163315" cy="1037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4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01398" y="5077568"/>
            <a:ext cx="993797" cy="9937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848673" y="3726563"/>
            <a:ext cx="968024" cy="96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608" y="2968574"/>
            <a:ext cx="3528392" cy="325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3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16016" y="2974598"/>
            <a:ext cx="3511640" cy="3246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8"/>
          <p:cNvSpPr txBox="1"/>
          <p:nvPr/>
        </p:nvSpPr>
        <p:spPr>
          <a:xfrm>
            <a:off x="1259632" y="692696"/>
            <a:ext cx="6840761" cy="1754326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Найди правильную картинку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8" name="Google Shape;248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39"/>
          <p:cNvSpPr txBox="1"/>
          <p:nvPr/>
        </p:nvSpPr>
        <p:spPr>
          <a:xfrm>
            <a:off x="1524469" y="620688"/>
            <a:ext cx="6004464" cy="1200329"/>
          </a:xfrm>
          <a:prstGeom prst="rect">
            <a:avLst/>
          </a:prstGeom>
          <a:gradFill>
            <a:gsLst>
              <a:gs pos="0">
                <a:srgbClr val="DAFEA4"/>
              </a:gs>
              <a:gs pos="35000">
                <a:srgbClr val="E3FEBF"/>
              </a:gs>
              <a:gs pos="100000">
                <a:srgbClr val="F4FEE6"/>
              </a:gs>
            </a:gsLst>
            <a:lin ang="16200000" scaled="0"/>
          </a:gradFill>
          <a:ln w="9525" cap="flat" cmpd="sng">
            <a:solidFill>
              <a:srgbClr val="97B853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выглядит пешеходный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переход на дороге?</a:t>
            </a:r>
            <a:endParaRPr sz="3600" b="1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0" name="Google Shape;250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43608" y="4365104"/>
            <a:ext cx="2016224" cy="1691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5856" y="4365104"/>
            <a:ext cx="2378784" cy="1630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68144" y="4365104"/>
            <a:ext cx="2304256" cy="163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40"/>
          <p:cNvSpPr txBox="1"/>
          <p:nvPr/>
        </p:nvSpPr>
        <p:spPr>
          <a:xfrm>
            <a:off x="2148804" y="576141"/>
            <a:ext cx="48463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Подбери нужный знак</a:t>
            </a:r>
            <a:endParaRPr sz="3600" b="1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59" name="Google Shape;259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9792" y="1412776"/>
            <a:ext cx="5616624" cy="489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70372" y="1452884"/>
            <a:ext cx="1574377" cy="1296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94611" y="3128998"/>
            <a:ext cx="1216845" cy="1464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Google Shape;262;p4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1386" y="4956263"/>
            <a:ext cx="1423297" cy="12722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41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Подбери нужный знак</a:t>
            </a:r>
            <a:endParaRPr sz="3600" b="1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9" name="Google Shape;269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7784" y="1484784"/>
            <a:ext cx="5639601" cy="4655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49494" y="4941168"/>
            <a:ext cx="851697" cy="8516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4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2759" y="3361562"/>
            <a:ext cx="885166" cy="789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22208" y="1844824"/>
            <a:ext cx="936104" cy="9361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42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Подбери нужный знак</a:t>
            </a:r>
            <a:endParaRPr sz="3600" b="1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79" name="Google Shape;27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83768" y="1484784"/>
            <a:ext cx="5830651" cy="4727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2029" y="1332171"/>
            <a:ext cx="86677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4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82029" y="4653136"/>
            <a:ext cx="866775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249642" y="2852936"/>
            <a:ext cx="899162" cy="1377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3"/>
          <p:cNvSpPr txBox="1"/>
          <p:nvPr/>
        </p:nvSpPr>
        <p:spPr>
          <a:xfrm>
            <a:off x="2148804" y="692696"/>
            <a:ext cx="484639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 b="1">
                <a:solidFill>
                  <a:srgbClr val="00B05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Подбери нужный знак</a:t>
            </a:r>
            <a:endParaRPr sz="3600" b="1">
              <a:solidFill>
                <a:srgbClr val="00B05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89" name="Google Shape;289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27785" y="1556792"/>
            <a:ext cx="5756952" cy="4681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35102" y="1821698"/>
            <a:ext cx="813702" cy="813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5102" y="4785627"/>
            <a:ext cx="885866" cy="8858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4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09012" y="3284984"/>
            <a:ext cx="865882" cy="86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2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" dur="2000" fill="hold"/>
                                        <p:tgtEl>
                                          <p:spTgt spid="2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Google Shape;297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37493" y="4172650"/>
            <a:ext cx="2220541" cy="175305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87624" y="733726"/>
            <a:ext cx="2772535" cy="207817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pic>
        <p:nvPicPr>
          <p:cNvPr id="299" name="Google Shape;299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0308" y="563724"/>
            <a:ext cx="1979888" cy="2418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34626" y="3867621"/>
            <a:ext cx="2355267" cy="2363118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4"/>
          <p:cNvSpPr/>
          <p:nvPr/>
        </p:nvSpPr>
        <p:spPr>
          <a:xfrm>
            <a:off x="107504" y="116632"/>
            <a:ext cx="4392488" cy="316835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 этим знаком, как ни странно,</a:t>
            </a:r>
            <a:b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ждут чего-то постоянно.</a:t>
            </a:r>
            <a:b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Кто-то сидя, кто-то стоя…</a:t>
            </a:r>
            <a:b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ru-RU" sz="2400" b="1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 за место здесь такое?</a:t>
            </a:r>
            <a:endParaRPr/>
          </a:p>
        </p:txBody>
      </p:sp>
      <p:sp>
        <p:nvSpPr>
          <p:cNvPr id="302" name="Google Shape;302;p44"/>
          <p:cNvSpPr/>
          <p:nvPr/>
        </p:nvSpPr>
        <p:spPr>
          <a:xfrm>
            <a:off x="4644008" y="116632"/>
            <a:ext cx="4320480" cy="316835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Вот трёхглазый молодец.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чего же он хитрец!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откуда ни поедет,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Подмигнёт и тем, и этим.</a:t>
            </a:r>
            <a:endParaRPr sz="24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03" name="Google Shape;303;p44"/>
          <p:cNvSpPr/>
          <p:nvPr/>
        </p:nvSpPr>
        <p:spPr>
          <a:xfrm>
            <a:off x="107504" y="3429000"/>
            <a:ext cx="4392488" cy="33123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знаток дорожных правил,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машину здесь поставил,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 стоянку у ограды -</a:t>
            </a:r>
            <a:endParaRPr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Отдыхать ей тоже надо.</a:t>
            </a:r>
            <a:endParaRPr/>
          </a:p>
        </p:txBody>
      </p:sp>
      <p:sp>
        <p:nvSpPr>
          <p:cNvPr id="304" name="Google Shape;304;p44"/>
          <p:cNvSpPr/>
          <p:nvPr/>
        </p:nvSpPr>
        <p:spPr>
          <a:xfrm>
            <a:off x="4644008" y="3429000"/>
            <a:ext cx="4320480" cy="331236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 полоскам черно-белым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Пешеход шагает смело,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Кто из вас ребята знает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Знак о чем предупреждает?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5"/>
          <p:cNvSpPr/>
          <p:nvPr/>
        </p:nvSpPr>
        <p:spPr>
          <a:xfrm>
            <a:off x="6660232" y="764704"/>
            <a:ext cx="2123728" cy="5400600"/>
          </a:xfrm>
          <a:prstGeom prst="rect">
            <a:avLst/>
          </a:prstGeom>
          <a:solidFill>
            <a:srgbClr val="7F7F7F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" name="Google Shape;310;p45"/>
          <p:cNvSpPr/>
          <p:nvPr/>
        </p:nvSpPr>
        <p:spPr>
          <a:xfrm>
            <a:off x="395536" y="1412776"/>
            <a:ext cx="1296144" cy="1296144"/>
          </a:xfrm>
          <a:prstGeom prst="ellipse">
            <a:avLst/>
          </a:prstGeom>
          <a:solidFill>
            <a:schemeClr val="accent6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45"/>
          <p:cNvSpPr/>
          <p:nvPr/>
        </p:nvSpPr>
        <p:spPr>
          <a:xfrm>
            <a:off x="3179051" y="1332707"/>
            <a:ext cx="1358382" cy="1368152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45"/>
          <p:cNvSpPr/>
          <p:nvPr/>
        </p:nvSpPr>
        <p:spPr>
          <a:xfrm>
            <a:off x="4355976" y="3068960"/>
            <a:ext cx="1368152" cy="1368152"/>
          </a:xfrm>
          <a:prstGeom prst="ellipse">
            <a:avLst/>
          </a:prstGeom>
          <a:solidFill>
            <a:srgbClr val="7030A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45"/>
          <p:cNvSpPr/>
          <p:nvPr/>
        </p:nvSpPr>
        <p:spPr>
          <a:xfrm>
            <a:off x="2051720" y="3045176"/>
            <a:ext cx="1368152" cy="1368152"/>
          </a:xfrm>
          <a:prstGeom prst="ellipse">
            <a:avLst/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p45"/>
          <p:cNvSpPr/>
          <p:nvPr/>
        </p:nvSpPr>
        <p:spPr>
          <a:xfrm>
            <a:off x="539552" y="5035907"/>
            <a:ext cx="1346448" cy="1346448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45"/>
          <p:cNvSpPr/>
          <p:nvPr/>
        </p:nvSpPr>
        <p:spPr>
          <a:xfrm>
            <a:off x="4027055" y="4999109"/>
            <a:ext cx="1358382" cy="1368152"/>
          </a:xfrm>
          <a:prstGeom prst="ellipse">
            <a:avLst/>
          </a:prstGeom>
          <a:solidFill>
            <a:srgbClr val="00B05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" name="Google Shape;316;p45"/>
          <p:cNvSpPr txBox="1"/>
          <p:nvPr/>
        </p:nvSpPr>
        <p:spPr>
          <a:xfrm>
            <a:off x="1043608" y="237213"/>
            <a:ext cx="6678488" cy="400110"/>
          </a:xfrm>
          <a:prstGeom prst="rect">
            <a:avLst/>
          </a:prstGeom>
          <a:gradFill>
            <a:gsLst>
              <a:gs pos="0">
                <a:srgbClr val="9FC3FF"/>
              </a:gs>
              <a:gs pos="35000">
                <a:srgbClr val="BDD5FF"/>
              </a:gs>
              <a:gs pos="100000">
                <a:srgbClr val="E4EE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Светофор растерял свои цвета, помоги ему найти их!</a:t>
            </a:r>
            <a:endParaRPr sz="2000" b="1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1.22109E-6 L 0.7191 -0.609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" y="-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00648E-6 L 0.55174 -0.0929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90472E-6 L 0.34098 -0.1401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" y="-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" grpId="0" animBg="1"/>
      <p:bldP spid="314" grpId="0" animBg="1"/>
      <p:bldP spid="3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119</Words>
  <PresentationFormat>Экран (4:3)</PresentationFormat>
  <Paragraphs>28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Тема Office</vt:lpstr>
      <vt:lpstr>1_Тема Office</vt:lpstr>
      <vt:lpstr>2_Тема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Елена</cp:lastModifiedBy>
  <cp:revision>2</cp:revision>
  <dcterms:modified xsi:type="dcterms:W3CDTF">2022-02-15T06:40:59Z</dcterms:modified>
</cp:coreProperties>
</file>