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5760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ot\Desktop\моя\BqQAQS2F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3832" y="69269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ПАССИВНОГО СЛОВАРЯ У ДЕТЕЙ РАННЕГО ВОЗРАСТА В ПРОЦЕССЕ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ПРЕДМЕТНОГО МАНИПУЛИРОВАНИЯ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4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756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 результатов реализации проекта</a:t>
            </a:r>
          </a:p>
          <a:p>
            <a:pPr algn="just"/>
            <a:r>
              <a:rPr lang="ru-RU" sz="2800" b="1" dirty="0"/>
              <a:t>Конечный продукт</a:t>
            </a:r>
            <a:r>
              <a:rPr lang="ru-RU" sz="2800" dirty="0"/>
              <a:t> реализации проекта – серия мероприятий, нацеленных на формирование пассивного словаря у детей раннего возраста с использованием игровых обучающих ситуаций на основе предметного манипулирования. Данная система может быть реализована в практике ДОО. </a:t>
            </a:r>
          </a:p>
          <a:p>
            <a:pPr algn="just"/>
            <a:r>
              <a:rPr lang="ru-RU" sz="2800" b="1" dirty="0"/>
              <a:t>Условия повышения эффективности работы</a:t>
            </a:r>
            <a:r>
              <a:rPr lang="ru-RU" sz="2800" dirty="0"/>
              <a:t> по формированию и развитию словаря у детей раннего возраста:</a:t>
            </a:r>
          </a:p>
          <a:p>
            <a:pPr algn="just"/>
            <a:r>
              <a:rPr lang="ru-RU" sz="2800" dirty="0"/>
              <a:t>- планомерное, целенаправленное использование разнообразных видов игровых ситуаций в образовательном процессе ДОО;</a:t>
            </a:r>
          </a:p>
          <a:p>
            <a:pPr algn="just"/>
            <a:r>
              <a:rPr lang="ru-RU" sz="2800" dirty="0"/>
              <a:t>- организация постоянного общения с детьми в ходе игровых ситуаций с использованием различных предметов.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115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15874"/>
              </p:ext>
            </p:extLst>
          </p:nvPr>
        </p:nvGraphicFramePr>
        <p:xfrm>
          <a:off x="35497" y="500174"/>
          <a:ext cx="9108504" cy="63578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17505"/>
                <a:gridCol w="6290999"/>
              </a:tblGrid>
              <a:tr h="397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</a:tr>
              <a:tr h="79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«Как машина зверят катала»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машина, колеса, красный, синий, желтый, белка, медвежонок, зайчик, ежонок.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</a:tr>
              <a:tr h="79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«Устроим кукле комнату»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кровать, стол, стул, шкаф, буфет, посуда.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</a:tr>
              <a:tr h="11920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 со строительным материалом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«Домик для зверей»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кубик, кирпичик, красный, синий, желтый, домик, заяц, волк, лиса, медведь.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</a:tr>
              <a:tr h="79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«Одеваем куклу Машу на прогулку»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пальто, шапка, шарф, варежки, ботинки.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</a:tr>
              <a:tr h="79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«Накроем стол к чаю»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чайник, чашка, блюдце, ложка.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</a:tr>
              <a:tr h="79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«В магазине игрушек»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бычок, слон, грузовик, мишка, мяч.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</a:tr>
              <a:tr h="79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«На птичьем дворе»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курица, цыплята, петух, индюк, гусь.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22946" y="-63787"/>
            <a:ext cx="54981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мероприятий по формированию словаря детей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предметного манипулирования.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5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07212"/>
              </p:ext>
            </p:extLst>
          </p:nvPr>
        </p:nvGraphicFramePr>
        <p:xfrm>
          <a:off x="0" y="-2"/>
          <a:ext cx="9144000" cy="61330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78160"/>
                <a:gridCol w="6365840"/>
              </a:tblGrid>
              <a:tr h="1021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«Едем в гости к бабушке»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корова, теленок, мычит, рожки, коза, козлята, лошадь, жеребенок.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</a:tr>
              <a:tr h="680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«Готовим обед»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 словарного запаса: капуста, картошка, морковка, лук, кастрюля, свекла.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</a:tr>
              <a:tr h="1021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«Прогулка в осенний в лес»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запаса: осень, корзинка, листочки, желтый, красный, зайчик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</a:tr>
              <a:tr h="13613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Инсценировка сказки «Теремок»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запаса: теремок, мышка, лягушка-квакушка, зайка-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попрыгайка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лисичка-сестричка, волчок-серый бочок, медведь косолапый.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</a:tr>
              <a:tr h="1021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Инсценировка сказки «Репка»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запаса: репка, дед, бабка, внучка, собачка, кошка, мышка, тянут.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</a:tr>
              <a:tr h="1021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«Кукла Катя купается»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запаса: ванночка, мыло, вытирать, горячая, холодная, теплая вода.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881" marR="53881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28694"/>
              </p:ext>
            </p:extLst>
          </p:nvPr>
        </p:nvGraphicFramePr>
        <p:xfrm>
          <a:off x="0" y="6155860"/>
          <a:ext cx="9144000" cy="731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82601"/>
                <a:gridCol w="6361399"/>
              </a:tblGrid>
              <a:tr h="6988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«Заболела кукла Катя»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формированию словарного запаса детей: заболела, лечить, градусник, витамины, доктор, лекарство.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94" marR="387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21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08520" y="1"/>
            <a:ext cx="92525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дети раннего возраста, поступая в детский сад, имеют маленький словарный запас;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формирование пассивного словаря имеет большое значение для дальнейшего развития познавательной деятельности ребёнка, так как слово, его значение является средством не только речи, но и мышления;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словарный запас оказывает существенное влияние на развитие коммуникации ребёнка в целом.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723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5471" y="18864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Научный аппарат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Проблема проекта: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как сформировать пассивный словарь детей раннего возраста в процессе предметного манипулирования?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проектной деятельности: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разработать систему педагогических мероприятий, нацеленных на развитие пассивного словаря детей в процессе предметно-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манипулятивной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Объект проектной деятельности: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процесс формирования словаря у детей раннего возраста.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Предмет проектной деятельности: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общение взрослого и ребенка в процессе предметного манипулирования, как средство формирования пассивного словаря детей раннего возраста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58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5243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Гипотеза проектной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Процесс формирования словаря детей раннего возраста будет осуществляться эффективнее, если: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планомерно и целенаправленно использовать разнообразные виды игровых ситуаций, на основе предметно-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манипулятивной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деятельности в образовательном процессе ДОО;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организовать постоянное общение с детьми в ходе игровых ситуаций с использованием различных предметов.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2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847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 проектной деятельности: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научно-методическую литературу по теме проекта.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Определить значение предметного манипулирования для формирования словаря детей раннего возраста.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Разработать систему педагогических мероприятий, ориентированных на достижение цели проекта.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Организовать и провести практическую работу по формированию пассивного словаря у детей раннего возраста в процессе общения взрослого и ребенка на основе предметного манипулирования.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Проанализировать полученные результаты и сделать выводы по итогам проекта.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5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-20782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8717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Роль игровых ситуаций на основе предметно-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манипулятивной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деятельности в формировании словаря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итогам анализа литературы мы выявили задачи и содержание словарной работы с детьми раннего возраста, охарактеризовали использование игровых ситуаций на основе предметно-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манипулятивной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деятельности в формировании словаря детей раннего возраста.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Игровые ситуации на основе предметно-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манипулятивной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деятельности являются методом активного обучения. Они отличаются тем, что в них используются игровые принципы, осуществляется ситуативное общение ребенка со взрослым. Подобные игровые ситуации – эффективное средство формирования и развития пассивного словаря у детей раннего возраста.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225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Характеристика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Исследовательский.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 проекта.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Контингент проекта.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Воспитанники младшей группы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16 детей).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Сроки реализации проекта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–07.10.19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25.11.19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4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Программа реализации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 Подготовительный 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подготовительном этапе осуществлялось: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Изучение литературы по теме проекта.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Определение цели и задач проекта.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Организационный 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организационном этапе был разработан план работы по реализации проекта, определены сроки его реализации, подобран материал для проведения игровых обучающих ситуаций, инсценировок сказок, проведена вводная диагностика по методике Е.М.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Мастюковой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А.Г. Московкиной.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758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388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Игровые обучающие ситуации на основе предметного манипулирования: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«Одеваем куклу Машу на прогулку»,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«Накроем стол к чаю»,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«Заболела кукла Катя» и др.,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педагогом русских народных сказок: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«Теремок»,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«Репка»,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Игры со строительным материалом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«Домик для зверей»,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«Будка для собачки» и др.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4118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974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root</cp:lastModifiedBy>
  <cp:revision>8</cp:revision>
  <dcterms:created xsi:type="dcterms:W3CDTF">2020-02-09T12:57:44Z</dcterms:created>
  <dcterms:modified xsi:type="dcterms:W3CDTF">2020-02-09T14:06:23Z</dcterms:modified>
</cp:coreProperties>
</file>