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9" r:id="rId5"/>
    <p:sldId id="260" r:id="rId6"/>
    <p:sldId id="265" r:id="rId7"/>
    <p:sldId id="266" r:id="rId8"/>
    <p:sldId id="267" r:id="rId9"/>
    <p:sldId id="268" r:id="rId10"/>
    <p:sldId id="270" r:id="rId11"/>
    <p:sldId id="271" r:id="rId12"/>
    <p:sldId id="274" r:id="rId13"/>
    <p:sldId id="272" r:id="rId14"/>
    <p:sldId id="273" r:id="rId15"/>
    <p:sldId id="276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11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19FC1-C850-4009-A758-50DC58F94620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F1F10-0C39-4301-8B80-EDD98EBA8D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85CB5-8426-440E-9E56-E8C1911AF361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8A2D5-16DB-4333-B4FD-60B8802F95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7A72B-E436-463B-AA89-4ABF95ED6F30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9B901-E4EF-4617-A38C-D28EB76467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2AFE4-C6A3-46C1-B185-FA03C0FDB031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45C6E-70B1-457E-88BC-02F4065236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9AD97-230B-4114-B9A7-47D951EE2375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FDF15-AC22-49C5-BC84-9FB254F8E1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254E9-4BCE-443A-A7CA-C9FC0887C63C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8AAAD-1269-4EBC-9A03-AB3C639A50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F446-DC4F-4515-B9D3-96B325BFAAE2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37587-3052-4F25-8EB7-C55D946065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7A477-D718-4CA6-BCFF-BFF72424BCF5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E4F54-B7C4-403B-B1C2-551697A331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113E2-40AA-460D-8756-908A7A6EBB09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7D838-CB65-4E32-A122-B6D9049847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CC44-656E-46BB-BBC9-4A7A98E9ED58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FB212-0DE6-4584-BC5B-9FCA8F11A8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88947-ECCF-4A27-822F-1436D11F61D8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FA0D6-6989-4F41-B4D5-D94D139CBE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986E6D-008D-4320-B346-329792A6FDBF}" type="datetimeFigureOut">
              <a:rPr lang="ru-RU"/>
              <a:pPr>
                <a:defRPr/>
              </a:pPr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24487F6-9C12-4F30-B3CB-68692141657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limonovo-museum.ru/site/content/images/flash.pn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limonovo-museum.ru/site/content/images/simbol/big/znaki_09.jpg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hyperlink" Target="http://www.filimonovo-museum.ru/site/content/images/simbol/big/znaki_0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ilimonovo-museum.ru/site/content/images/simbol/big/sun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filimonovo-museum.ru/site/content/images/simbol/big/znaki_07.jpg" TargetMode="External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www.filimonovo-museum.ru/site/content/images/simbol/big/znaki_0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ilimonovo-museum.ru/site/content/images/simbol/big/znaki_08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filimonovo-museum.ru/site/content/images/simbol/big/tree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ukla161.ru/files/section/4/13/08e02f87c65df53ba1430fe8dd11e490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hramislovo.ru/pic/big/60754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45.radikal.ru/i107/1010/bf/8d51b1e3795e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filimonofskay-igrushka.ru/d/65211/d/1102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ilimonovo-museum.ru/site/content/images/flash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hyperlink" Target="http://filimonofskay-igrushka.ru/d/65211/d/image_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3935" y="302192"/>
            <a:ext cx="7772400" cy="2743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2»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Усолье – Сибирское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user\Desktop\im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861" y="2616590"/>
            <a:ext cx="4079632" cy="2855742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00665" y="5669280"/>
            <a:ext cx="5739618" cy="102694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Михайловна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Картинка 37 из 94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8" y="295322"/>
            <a:ext cx="2042526" cy="231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6948"/>
            <a:ext cx="7886700" cy="914400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Знаки и символы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285" y="1378634"/>
            <a:ext cx="8553157" cy="479832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солнца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www.filimonovo-museum.ru/site/content/images/simbol/small/znaki_02.jpg">
            <a:hlinkClick r:id="rId2" tooltip="Открыть большое изображение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5" y="1624818"/>
            <a:ext cx="2201595" cy="220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www.filimonovo-museum.ru/site/content/images/simbol/small/znaki_07.jpg">
            <a:hlinkClick r:id="rId4" tooltip="Открыть большое изображение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19" y="1624818"/>
            <a:ext cx="2203706" cy="220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filimonovo-museum.ru/site/content/images/simbol/small/sun.jpg">
            <a:hlinkClick r:id="rId6" tooltip="Открыть большое изображение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21" y="4248443"/>
            <a:ext cx="2138928" cy="213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http://www.filimonovo-museum.ru/site/content/images/simbol/small/znaki_09.jpg">
            <a:hlinkClick r:id="rId8" tooltip="Открыть большое изображение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71" y="4248442"/>
            <a:ext cx="2178611" cy="213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37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76775"/>
            <a:ext cx="7886700" cy="88626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Древо жизни</a:t>
            </a:r>
            <a:endParaRPr lang="ru-RU" b="1" dirty="0"/>
          </a:p>
        </p:txBody>
      </p:sp>
      <p:pic>
        <p:nvPicPr>
          <p:cNvPr id="3" name="Picture 8" descr="http://www.filimonovo-museum.ru/site/content/images/simbol/small/znaki_03.jpg">
            <a:hlinkClick r:id="rId2" tooltip="Открыть большое изображение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9" y="1644242"/>
            <a:ext cx="2336842" cy="233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http://www.filimonovo-museum.ru/site/content/images/simbol/small/tree.jpg">
            <a:hlinkClick r:id="rId4" tooltip="Открыть большое изображение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24" y="4135901"/>
            <a:ext cx="2475914" cy="230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http://www.filimonovo-museum.ru/site/content/images/simbol/small/znaki_08.jpg">
            <a:hlinkClick r:id="rId6" tooltip="Открыть большое изображение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265" y="1644243"/>
            <a:ext cx="2333983" cy="233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424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489" y="365125"/>
            <a:ext cx="8539089" cy="2476549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ru-RU" altLang="ru-RU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этих незатейливых узорах выражается древняя символика крестьянской религии. Круг - солнце, треугольник - земля, елочки - символ растительности и плодородия. Все узоры напоминают нам о связях человека и природы. По старинному поверью, символы в узорах несли духовную силу, способную защитить от зла и несправедливости.</a:t>
            </a:r>
            <a:br>
              <a:rPr lang="ru-RU" altLang="ru-RU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1" y="3094893"/>
            <a:ext cx="4501661" cy="312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07" y="2531277"/>
            <a:ext cx="3094892" cy="406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717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 – образ солнца</a:t>
            </a:r>
            <a:endParaRPr lang="ru-RU" b="1" dirty="0"/>
          </a:p>
        </p:txBody>
      </p:sp>
      <p:pic>
        <p:nvPicPr>
          <p:cNvPr id="3" name="Picture 2" descr="Филимоновская игр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0" y="2413048"/>
            <a:ext cx="334811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hape 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5166" y="2413048"/>
            <a:ext cx="3495675" cy="405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28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19" y="365124"/>
            <a:ext cx="8679766" cy="3263635"/>
          </a:xfrm>
        </p:spPr>
        <p:txBody>
          <a:bodyPr/>
          <a:lstStyle/>
          <a:p>
            <a:pPr lvl="0" eaLnBrk="0" hangingPunct="0">
              <a:lnSpc>
                <a:spcPct val="100000"/>
              </a:lnSpc>
            </a:pPr>
            <a:r>
              <a:rPr lang="ru-RU" altLang="ru-RU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Всадник – податель травы, росы, воды, урожая, счастья. Всадник на коне – образ света, жизни. Всадник – воин освобождал Весну от зимних оков холода и мрака, отпирал Солнце и весенние воды.</a:t>
            </a:r>
            <a:br>
              <a:rPr lang="ru-RU" altLang="ru-RU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Барыня </a:t>
            </a:r>
            <a:r>
              <a:rPr lang="ru-RU" altLang="ru-RU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хранительница </a:t>
            </a:r>
            <a:r>
              <a:rPr lang="ru-RU" altLang="ru-RU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домашнего очага. Её плодородие народ </a:t>
            </a:r>
            <a:r>
              <a:rPr lang="ru-RU" altLang="ru-RU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олицетворял </a:t>
            </a:r>
            <a:r>
              <a:rPr lang="ru-RU" altLang="ru-RU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образе матери.</a:t>
            </a:r>
            <a:br>
              <a:rPr lang="ru-RU" altLang="ru-RU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Птица – символ света. Благодетельный его смысл связывался в народных представлениях с мечтой о счастье.</a:t>
            </a:r>
            <a:br>
              <a:rPr lang="ru-RU" altLang="ru-RU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1" y="3823822"/>
            <a:ext cx="2120900" cy="27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1" y="3594887"/>
            <a:ext cx="1626795" cy="284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91" y="3594887"/>
            <a:ext cx="2076107" cy="284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878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28" y="365125"/>
            <a:ext cx="8328074" cy="3025189"/>
          </a:xfrm>
        </p:spPr>
        <p:txBody>
          <a:bodyPr/>
          <a:lstStyle/>
          <a:p>
            <a:pPr marL="274320" lvl="0" indent="-27432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Современная лепная свистулька стала еще ярче, наряднее, больше (до 20 см. в высоту), превратилась в скульптуру малых форм и поменяла и свой облик. Наряду с традиционными барынями, всадниками, животными, возникли сложные групповые композиции и бытовые сценки из деревенской жизни, согретые сердечным теплом мастеров.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6" y="3266998"/>
            <a:ext cx="5219115" cy="330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268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90843"/>
            <a:ext cx="7258929" cy="1099845"/>
          </a:xfrm>
        </p:spPr>
        <p:txBody>
          <a:bodyPr/>
          <a:lstStyle/>
          <a:p>
            <a:pPr lvl="0" defTabSz="449263">
              <a:lnSpc>
                <a:spcPct val="100000"/>
              </a:lnSpc>
            </a:pPr>
            <a:r>
              <a:rPr lang="ru-RU" altLang="ru-RU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Незатейливы </a:t>
            </a:r>
            <a:r>
              <a:rPr lang="ru-RU" altLang="ru-RU" sz="24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филимоновские</a:t>
            </a:r>
            <a:r>
              <a:rPr lang="ru-RU" altLang="ru-RU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игрушки. Но игрушка радует - значит,  делали ее добрые руки.</a:t>
            </a:r>
            <a:br>
              <a:rPr lang="ru-RU" altLang="ru-RU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Филимоновская игрушка СПЛЕТ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379" y="2293035"/>
            <a:ext cx="6307028" cy="386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947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1477108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2550502"/>
            <a:ext cx="595630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29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17" y="196948"/>
            <a:ext cx="8707903" cy="2883877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Филимоновская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игрушка - старейший народный художественный промысел России. Родина промысла - деревня Филимоново Одоевского района Тульской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области.</a:t>
            </a:r>
            <a:b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 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филимоновские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игрушки - свистульки, лепятся из местной пластичной глины «</a:t>
            </a:r>
            <a:r>
              <a:rPr lang="ru-RU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синики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», дающей после обжига белый черепок. </a:t>
            </a:r>
            <a:b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37" y="2494841"/>
            <a:ext cx="446246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44" y="3909683"/>
            <a:ext cx="1871663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3" y="3909683"/>
            <a:ext cx="1652587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2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7625" y="365126"/>
            <a:ext cx="8539089" cy="4896192"/>
          </a:xfrm>
        </p:spPr>
        <p:txBody>
          <a:bodyPr/>
          <a:lstStyle/>
          <a:p>
            <a:pPr lvl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>Одна из легенд рассказывает, что пришел в эти места гончар Филимон, обнаружил залежи отличной глины и начал лепить из нее горшки да игрушки. Место, где он поселился, так и прозвали Филимоново. </a:t>
            </a:r>
            <a:b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>	Есть даже сказка про деда Филимона: шёл дед по дороге. С горы на гору поднимался, с холма на холм. Шёл, он шёл дремучими лесами, солнышко ярко светило. Жарко стало, а тут и ручеёк. Присел он на камушек, а тут и глина. Повертел он её - в руках - получилась птичка, проткнул дырочки - запела птичка. Так с тех пор и повелось «глиняное дело». </a:t>
            </a:r>
            <a:b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Shape 2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95511" y="4754881"/>
            <a:ext cx="4458507" cy="18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2" y="365125"/>
            <a:ext cx="8525022" cy="3390949"/>
          </a:xfrm>
        </p:spPr>
        <p:txBody>
          <a:bodyPr/>
          <a:lstStyle/>
          <a:p>
            <a:pPr lvl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Как правило, мужчины делали только посуду, а женщины лепили и расписывали игрушки. Игрушки или «</a:t>
            </a:r>
            <a:r>
              <a:rPr lang="ru-RU" sz="24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забавки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» стоили на базаре дёшево, поэтому нужно было их изготовить очень много. Женщинам помогали в работе девочки, которых приучали к ремеслу с 7-8 лет. Работали зимой в свободное от сельских трудов время. </a:t>
            </a:r>
            <a:b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06" y="3390314"/>
            <a:ext cx="5120639" cy="302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93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96948"/>
            <a:ext cx="7886700" cy="1505243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филимоновской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игрушки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1691" y="1167618"/>
            <a:ext cx="8482819" cy="5275385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Белые фигурки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филимоновской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игрушки играют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основными цветами росписи: желтым, зеленым, красным.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Старинная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филимоновская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игрушка расписывалась только красным и зеленым, а желтоватый цвет имела сама глина после обжига. Интересно, что традиционная пластика фигурок напрямую зависела от породы жирной чёрной глины, которая при лепке и сушке давала большую усадку, вот почему все формы традиционной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филимоновской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игрушки вытянутые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худоватые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Как нарисовать филимоновскую игрушку Сайт о рисова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2674" y="4129304"/>
            <a:ext cx="3618744" cy="248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149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895" y="365125"/>
            <a:ext cx="8121455" cy="2307737"/>
          </a:xfrm>
        </p:spPr>
        <p:txBody>
          <a:bodyPr/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Условно все игрушки можно разделить на несколько групп: 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люди – солдат, барыня, гармонист,  мальчик на петухе, всадник,  солдат с гусем. 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56" y="2238814"/>
            <a:ext cx="1944687" cy="262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Картинка 0 из 94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0" y="2277018"/>
            <a:ext cx="2096085" cy="259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17" y="3138133"/>
            <a:ext cx="2517775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148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730961"/>
          </a:xfrm>
        </p:spPr>
        <p:txBody>
          <a:bodyPr/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2) животные – олень, корова, конь, баран, козел, собака, кот, лиса.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Shape 242"/>
          <p:cNvPicPr preferRelativeResize="0"/>
          <p:nvPr/>
        </p:nvPicPr>
        <p:blipFill rotWithShape="1">
          <a:blip r:embed="rId2">
            <a:alphaModFix/>
          </a:blip>
          <a:srcRect r="11872"/>
          <a:stretch/>
        </p:blipFill>
        <p:spPr>
          <a:xfrm>
            <a:off x="6398834" y="1547446"/>
            <a:ext cx="2323136" cy="256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ilimon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1" y="1547446"/>
            <a:ext cx="2563946" cy="256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filimon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969" y="4111392"/>
            <a:ext cx="2520608" cy="252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032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59" y="365125"/>
            <a:ext cx="8567225" cy="1941977"/>
          </a:xfrm>
        </p:spPr>
        <p:txBody>
          <a:bodyPr/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3) птицы -  петух, наседка, павлин, утка.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10" descr="Картинка 341 из 94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2" y="2419644"/>
            <a:ext cx="2471714" cy="284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Картинка 133 из 94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07" y="2419644"/>
            <a:ext cx="2461845" cy="284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Картинка 177 из 94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520" y="2033391"/>
            <a:ext cx="250589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84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335872"/>
          </a:xfrm>
        </p:spPr>
        <p:txBody>
          <a:bodyPr/>
          <a:lstStyle/>
          <a:p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4) многофигурные композиции – чаепитие, тройка,   карусель,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лавочке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Calibri"/>
              </a:rPr>
            </a:br>
            <a:endParaRPr lang="ru-RU" dirty="0"/>
          </a:p>
        </p:txBody>
      </p:sp>
      <p:pic>
        <p:nvPicPr>
          <p:cNvPr id="3" name="Picture 6" descr="Картинка 37 из 94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504" y="4068288"/>
            <a:ext cx="2366084" cy="268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Картинка 77 из 94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26" y="1459611"/>
            <a:ext cx="3546511" cy="249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29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6097" y="1614617"/>
            <a:ext cx="3193367" cy="2453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301221"/>
      </p:ext>
    </p:extLst>
  </p:cSld>
  <p:clrMapOvr>
    <a:masterClrMapping/>
  </p:clrMapOvr>
</p:sld>
</file>

<file path=ppt/theme/theme1.xml><?xml version="1.0" encoding="utf-8"?>
<a:theme xmlns:a="http://schemas.openxmlformats.org/drawingml/2006/main" name="моя презентация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radient07.pot [Режим совместимости]" id="{0D83303F-AC58-4994-8560-4296B824C531}" vid="{54881544-D91D-48A4-A031-A33DAC9BE4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моя презентация</Template>
  <TotalTime>68</TotalTime>
  <Words>428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моя презентация</vt:lpstr>
      <vt:lpstr>МБДОУ «Детский сад № 2» г. Усолье – Сибирское 2022г.   презентация  </vt:lpstr>
      <vt:lpstr>Филимоновская игрушка - старейший народный художественный промысел России. Родина промысла - деревня Филимоново Одоевского района Тульской области. Все филимоновские игрушки - свистульки, лепятся из местной пластичной глины «синики», дающей после обжига белый черепок.  </vt:lpstr>
      <vt:lpstr>Одна из легенд рассказывает, что пришел в эти места гончар Филимон, обнаружил залежи отличной глины и начал лепить из нее горшки да игрушки. Место, где он поселился, так и прозвали Филимоново.   Есть даже сказка про деда Филимона: шёл дед по дороге. С горы на гору поднимался, с холма на холм. Шёл, он шёл дремучими лесами, солнышко ярко светило. Жарко стало, а тут и ручеёк. Присел он на камушек, а тут и глина. Повертел он её - в руках - получилась птичка, проткнул дырочки - запела птичка. Так с тех пор и повелось «глиняное дело».  </vt:lpstr>
      <vt:lpstr>Как правило, мужчины делали только посуду, а женщины лепили и расписывали игрушки. Игрушки или «забавки» стоили на базаре дёшево, поэтому нужно было их изготовить очень много. Женщинам помогали в работе девочки, которых приучали к ремеслу с 7-8 лет. Работали зимой в свободное от сельских трудов время.  </vt:lpstr>
      <vt:lpstr>Особенности филимоновской игрушки </vt:lpstr>
      <vt:lpstr>Условно все игрушки можно разделить на несколько групп:  1) люди – солдат, барыня, гармонист,  мальчик на петухе, всадник,  солдат с гусем.  </vt:lpstr>
      <vt:lpstr>2) животные – олень, корова, конь, баран, козел, собака, кот, лиса. </vt:lpstr>
      <vt:lpstr>3) птицы -  петух, наседка, павлин, утка. </vt:lpstr>
      <vt:lpstr>4) многофигурные композиции – чаепитие, тройка,   карусель, на лавочке.  </vt:lpstr>
      <vt:lpstr>Знаки и символы</vt:lpstr>
      <vt:lpstr>Древо жизни</vt:lpstr>
      <vt:lpstr>В этих незатейливых узорах выражается древняя символика крестьянской религии. Круг - солнце, треугольник - земля, елочки - символ растительности и плодородия. Все узоры напоминают нам о связях человека и природы. По старинному поверью, символы в узорах несли духовную силу, способную защитить от зла и несправедливости. </vt:lpstr>
      <vt:lpstr>Конь – образ солнца</vt:lpstr>
      <vt:lpstr>Всадник – податель травы, росы, воды, урожая, счастья. Всадник на коне – образ света, жизни. Всадник – воин освобождал Весну от зимних оков холода и мрака, отпирал Солнце и весенние воды. Барыня – хранительница домашнего очага. Её плодородие народ олицетворял в образе матери. Птица – символ света. Благодетельный его смысл связывался в народных представлениях с мечтой о счастье. </vt:lpstr>
      <vt:lpstr>Современная лепная свистулька стала еще ярче, наряднее, больше (до 20 см. в высоту), превратилась в скульптуру малых форм и поменяла и свой облик. Наряду с традиционными барынями, всадниками, животными, возникли сложные групповые композиции и бытовые сценки из деревенской жизни, согретые сердечным теплом мастеров. </vt:lpstr>
      <vt:lpstr>Незатейливы филимоновские игрушки. Но игрушка радует - значит,  делали ее добрые руки.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la</cp:lastModifiedBy>
  <cp:revision>69</cp:revision>
  <dcterms:created xsi:type="dcterms:W3CDTF">2018-02-23T14:43:42Z</dcterms:created>
  <dcterms:modified xsi:type="dcterms:W3CDTF">2022-02-21T07:34:56Z</dcterms:modified>
</cp:coreProperties>
</file>