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0" r:id="rId4"/>
    <p:sldId id="270" r:id="rId5"/>
    <p:sldId id="261" r:id="rId6"/>
    <p:sldId id="271" r:id="rId7"/>
    <p:sldId id="257" r:id="rId8"/>
    <p:sldId id="266" r:id="rId9"/>
    <p:sldId id="276" r:id="rId10"/>
    <p:sldId id="274" r:id="rId11"/>
    <p:sldId id="265" r:id="rId12"/>
    <p:sldId id="267" r:id="rId13"/>
    <p:sldId id="275" r:id="rId14"/>
    <p:sldId id="268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FF"/>
    <a:srgbClr val="FFA0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i4l2h0mas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7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89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3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4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0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2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8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9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9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5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6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2865"/>
            <a:ext cx="7772400" cy="475252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«Эстетическое развитие дошкольников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деятельности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00506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Муз</a:t>
            </a:r>
            <a:r>
              <a:rPr lang="ru-RU" sz="2400" i="1" dirty="0" smtClean="0">
                <a:solidFill>
                  <a:srgbClr val="002060"/>
                </a:solidFill>
              </a:rPr>
              <a:t>. руководитель</a:t>
            </a:r>
            <a:r>
              <a:rPr lang="ru-RU" sz="2400" i="1" dirty="0">
                <a:solidFill>
                  <a:srgbClr val="002060"/>
                </a:solidFill>
              </a:rPr>
              <a:t>: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Коткова </a:t>
            </a:r>
            <a:r>
              <a:rPr lang="ru-RU" sz="2400" i="1" dirty="0">
                <a:solidFill>
                  <a:srgbClr val="002060"/>
                </a:solidFill>
              </a:rPr>
              <a:t>Светлана </a:t>
            </a:r>
            <a:r>
              <a:rPr lang="ru-RU" sz="2400" i="1" dirty="0" err="1">
                <a:solidFill>
                  <a:srgbClr val="002060"/>
                </a:solidFill>
              </a:rPr>
              <a:t>Фаридовна</a:t>
            </a:r>
            <a:r>
              <a:rPr lang="ru-RU" sz="2400" i="1" dirty="0">
                <a:solidFill>
                  <a:srgbClr val="002060"/>
                </a:solidFill>
              </a:rPr>
              <a:t>,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МАДОУ «Детский сад № 312»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54362"/>
            <a:ext cx="868680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утренней гимнастики, лечебной физкультуры под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музыку.</a:t>
            </a:r>
          </a:p>
          <a:p>
            <a:pPr marL="457200" indent="-457200" algn="ctr">
              <a:buAutoNum type="arabicPeriod"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Просмотр передач транслирующих концерты, театральные постановки, кинофильмы,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балетные постановки, соответствующие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возрасту ребенка с последующим обсуждением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Использовать как самостоятельно, так и совместно подготовленные танцевальные композиции семейных праздников, а также танцевальных импровизаций. 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29600" cy="7344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Поощрять певческие проявления дошкольников. Направлять интересы детей на исполнение песен, доступным по содержанию и музыкальному языку; небольшие по объему, яркие мелодии в удобном для детского голоса диапазоне.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голос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излишних нагрузок (не петь “взрослых” песен с большим диапазоном мелодий).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чаще устраивать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дуэты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мамой, папой, бабушкой),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пению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02052"/>
            <a:ext cx="3888432" cy="34559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деятельность: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интерес к музыкально-двигательной деятельности детей. Как можно чаще создавать ситуации для танцевальной импровизации дошкольников. Использовать музыку для выполнения физических упражнений. При обсуждении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балета, танцев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увиденных фильмов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красоту движений, возможности языка-жеста, мимики, позы, пантомимы.  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3666"/>
            <a:ext cx="2815318" cy="25756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39604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Приобщение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 игре на детских музыкальных инструментах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Обеспечить условия для элементарного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музицирования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простейших музыкальных инструментах: народных (бубен, ложки, колокольчики, трещотки и другие), инструментах детского оркестра (металлофон,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триолла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ксилофон). Учить музицировать на одном, двух – трех звуках индивидуально и в совместно со взрослыми. Предлагать творческие импровизации, близкие интересам ребенка (идет дождик, шумит ветерок, гремит гром и другие).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14_su_tu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4071966" cy="305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5252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  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ывод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активное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музыкально-эстетическое воспитание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семье,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процессе решения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вышеизложенных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 с использованием разнообразных форм музыкальной деятельности ребенка, а также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привлечением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родителей к участию в мероприятиях детского сада, связанных с музыкальным развитием дошкольника, способствует обогащению духовного  мира ребёнка  более эффективному развитию его музыкальных способностей, эмоциональной отзывчивости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музыкальной культуры в целом.</a:t>
            </a:r>
            <a:r>
              <a:rPr lang="ru-RU" sz="29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9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2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352928" cy="6241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Эстетическое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—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это процесс развития эстетического восприятия, эстетических чувств, вкуса, эстетической деятельности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Эстетика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(греческое слово – чувствующий) – теория чувств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познания</a:t>
            </a:r>
          </a:p>
          <a:p>
            <a:pPr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– совершенство чувств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познания</a:t>
            </a:r>
          </a:p>
          <a:p>
            <a:pPr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– воплощение красоты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современного музыкально-эстетического воспитания детей дошкольного возраста </a:t>
            </a:r>
            <a:r>
              <a:rPr lang="ru-RU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формированием основ музыкально-эстетической культуры детей дошкольного возраста, что предполагает:</a:t>
            </a: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эмоциональной отзывчивости на музыку;</a:t>
            </a: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опыта восприятия произведений музыкального и других видов </a:t>
            </a:r>
            <a:r>
              <a:rPr lang="ru-RU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искусства </a:t>
            </a:r>
            <a:r>
              <a:rPr lang="ru-RU" sz="13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живопись, литература, танец);</a:t>
            </a:r>
            <a:endParaRPr lang="ru-RU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знаний в области музыкальной и художественной литературы, овладение умениями и навыками музыкального восприятия и исполнительства;</a:t>
            </a: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музыкальности и музыкально-творческих способностей;</a:t>
            </a: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эмоционально-ценностного отношения к музыке, танцу, живописи, литературе;</a:t>
            </a:r>
          </a:p>
          <a:p>
            <a:pPr marL="457200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Овладение способностью замечать, ценить красоту окружающего мира, человеческих отношений, переживать и создавать эстетически выразительные образы </a:t>
            </a:r>
            <a:r>
              <a:rPr lang="ru-RU" sz="13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музыкально-игровой деятельности.</a:t>
            </a:r>
            <a:endParaRPr lang="ru-RU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Aharoni" panose="02010803020104030203" pitchFamily="2" charset="-79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Aharoni" panose="02010803020104030203" pitchFamily="2" charset="-79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Aharoni" panose="02010803020104030203" pitchFamily="2" charset="-79"/>
              </a:rPr>
              <a:t/>
            </a:r>
            <a:br>
              <a:rPr lang="ru-RU" sz="1400" dirty="0" smtClean="0">
                <a:latin typeface="Times New Roman" pitchFamily="18" charset="0"/>
                <a:cs typeface="Aharoni" panose="02010803020104030203" pitchFamily="2" charset="-79"/>
              </a:rPr>
            </a:br>
            <a:endParaRPr lang="ru-RU" sz="1400" dirty="0"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87" y="260648"/>
            <a:ext cx="8229600" cy="360040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музыке возникает рано наряду с потребностью общения со взрослыми в насыщенной положительными эмоциями музыкальной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среде.</a:t>
            </a:r>
            <a:b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развивается с приобретением музыкального опыта. В восприятии музыки главная роль принадлежит эмоциям. У ребенка дошкольного возраста при восприятии музыки преобладают эмоции, которые внешне ярче выражены, чем у взрослых.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чувство, которое возникает при восприятии и исполнении музыки, есть признак формирования музыкального, художественно-эстетического вкуса. Развитый музыкальный вкус – это способность наслаждаться ценной в художественном отношении музыкой. 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0076" y="666536"/>
            <a:ext cx="8229600" cy="33349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12976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23224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с малых лет создать условия для формирования основ музыкальной культуры и художественно-эстетического развития. Поэтому важно, чтобы с раннего детства они учились отношению к музыке не только как к средству увеселения, но и как к привлекательному и значимому явлению духовной культуры.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68" y="2205460"/>
            <a:ext cx="5652120" cy="378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 и психологи справедливо настаивают на том, что от взрослых воспитывающих ребенка в детстве зависит на сколько активно и разносторонне будет протекать его развитие.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пап и мам с детьми на протяжении дошкольного детства позволяет повысить качество образования детей и использовать потенциальные возможности каждого ребенка. Для повышения уровня музыкально-эстетического воспитания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дошкольников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основе проведенных исследований по этому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вопросу,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разработаны задачи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музыкального развития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семье.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92" y="2852936"/>
            <a:ext cx="5058535" cy="3613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496944" cy="4005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- восприятие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к прослушиванию музыкальных произведений.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музыки во взаимосвязи с “материальными произведениям”, живописью, театром. При обсуждении детьми прослушанного, направлять их внимание на нравственно-эстетическую оценку музыкального содержания. 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29" y="3140968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37" y="0"/>
            <a:ext cx="8229600" cy="41044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прослушивания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технические средства (магнитофон,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 др.)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музыкальный репертуар (кассеты, диски)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создание комфортной, спокойной обстановки в помещении, где ребенок слушает музыку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совместные походы с детьми в театр,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собирание домашней фонотеки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429000"/>
            <a:ext cx="4449204" cy="296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на музыкальных занятиях, о новых понравившихся песнях.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спеть. Пусть ребенок научит вас этой песне.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Собирание домашней фонотеки,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любимых песен,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кассет-караоке (как видео, так и аудио).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любимых песен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1. Материальное обеспечение элементарного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музицирования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а) приобретение музыкальных инструментов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б) создание музыкального уголка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в) совместное создание музыкальных инструментов из подручных материалов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Во время самостоятельных занятий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музицированием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ребенку создать условия, чтобы его в это время не отвлекали.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Cоздавать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импровизированные семейные оркестры, с привлечением родственников и друзей (например, шумовые оркестры на семейных праздниках)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40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729</TotalTime>
  <Words>330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Tw Cen MT</vt:lpstr>
      <vt:lpstr>Капля</vt:lpstr>
      <vt:lpstr>Консультация  для родителей  «Эстетическое развитие дошкольников в музыкальной деятельности»   </vt:lpstr>
      <vt:lpstr>Презентация PowerPoint</vt:lpstr>
      <vt:lpstr>Потребность в музыке возникает рано наряду с потребностью общения со взрослыми в насыщенной положительными эмоциями музыкальной среде.  Она развивается с приобретением музыкального опыта. В восприятии музыки главная роль принадлежит эмоциям. У ребенка дошкольного возраста при восприятии музыки преобладают эмоции, которые внешне ярче выражены, чем у взрослых. Эстетическое чувство, которое возникает при восприятии и исполнении музыки, есть признак формирования музыкального, художественно-эстетического вкуса. Развитый музыкальный вкус – это способность наслаждаться ценной в художественном отношении музыкой. </vt:lpstr>
      <vt:lpstr>Необходимо с малых лет создать условия для формирования основ музыкальной культуры и художественно-эстетического развития. Поэтому важно, чтобы с раннего детства они учились отношению к музыке не только как к средству увеселения, но и как к привлекательному и значимому явлению духовной культуры.</vt:lpstr>
      <vt:lpstr> </vt:lpstr>
      <vt:lpstr>Презентация PowerPoint</vt:lpstr>
      <vt:lpstr>Организация Создание условий для прослушивания.  А) технические средства (магнитофон,  музыкальный центр и др.) Б) музыкальный репертуар (кассеты, диски) В) создание комфортной, спокойной обстановки в помещении, где ребенок слушает музыку Г) совместные походы с детьми в театр,  на      концерт Д) собирание домашней фонотеки 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    Вывод:   активное музыкально-эстетическое воспитание в семье, в процессе решения вышеизложенных задач с использованием разнообразных форм музыкальной деятельности ребенка, а также с привлечением  родителей к участию в мероприятиях детского сада, связанных с музыкальным развитием дошкольника, способствует обогащению духовного  мира ребёнка  более эффективному развитию его музыкальных способностей, эмоциональной отзывчивости и формированию музыкальной культуры в целом. </vt:lpstr>
      <vt:lpstr>Спасибо  за  внимание!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Катерина Коткова</cp:lastModifiedBy>
  <cp:revision>92</cp:revision>
  <dcterms:created xsi:type="dcterms:W3CDTF">2013-03-02T11:51:33Z</dcterms:created>
  <dcterms:modified xsi:type="dcterms:W3CDTF">2021-05-16T19:09:41Z</dcterms:modified>
</cp:coreProperties>
</file>