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6" r:id="rId4"/>
    <p:sldId id="267" r:id="rId5"/>
    <p:sldId id="264" r:id="rId6"/>
    <p:sldId id="268" r:id="rId7"/>
    <p:sldId id="269" r:id="rId8"/>
    <p:sldId id="270" r:id="rId9"/>
    <p:sldId id="271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25000" cy="7572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357298"/>
            <a:ext cx="6500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ЦЕНТР ЭКСПЕРИМЕНТИРОВАНИЯ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3786190"/>
            <a:ext cx="418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Белошитская</a:t>
            </a:r>
            <a:r>
              <a:rPr lang="ru-RU" dirty="0" smtClean="0"/>
              <a:t> Т.П. МАДОУ 57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г. Красноярск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6"/>
          </a:xfrm>
          <a:prstGeom prst="rect">
            <a:avLst/>
          </a:prstGeom>
          <a:noFill/>
        </p:spPr>
      </p:pic>
      <p:pic>
        <p:nvPicPr>
          <p:cNvPr id="3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7572376"/>
          </a:xfrm>
          <a:prstGeom prst="rect">
            <a:avLst/>
          </a:prstGeom>
          <a:noFill/>
        </p:spPr>
      </p:pic>
      <p:pic>
        <p:nvPicPr>
          <p:cNvPr id="7170" name="Picture 2" descr="E:\DCIM\108_PANA\P108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5643570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85723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Консультации для родителе</a:t>
            </a:r>
            <a:r>
              <a:rPr lang="ru-RU" sz="2400" dirty="0" smtClean="0"/>
              <a:t>й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7572376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643042" y="1214422"/>
            <a:ext cx="60007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/>
                </a:solidFill>
              </a:rPr>
              <a:t>ЦЕЛЬ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5" y="2857496"/>
            <a:ext cx="5572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Организация познавательно -исследовательской деятельности с детьми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358346" cy="778674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643042" y="500042"/>
            <a:ext cx="585791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428736"/>
            <a:ext cx="628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</a:t>
            </a:r>
            <a:r>
              <a:rPr lang="ru-RU" sz="2400" b="1" i="1" dirty="0" smtClean="0"/>
              <a:t>развитие в ребенке интереса к исследованиям, открытиям,     создавать необходимые для этого условия </a:t>
            </a:r>
          </a:p>
          <a:p>
            <a:r>
              <a:rPr lang="ru-RU" sz="2400" b="1" i="1" dirty="0" smtClean="0"/>
              <a:t>*развитие первичных естественнонаучных представлений, наблюдательности, любознательности, активности, мыслительных операций (анализ, сравнение, обобщение, классификация, наблюдение); </a:t>
            </a:r>
          </a:p>
          <a:p>
            <a:r>
              <a:rPr lang="ru-RU" sz="2400" b="1" i="1" dirty="0" smtClean="0"/>
              <a:t>*формирование умений комплексно обследовать предмет.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14356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Схемы, таблицы, модели с алгоритмами выполнения опытов, картотеки игр-экспериментов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E:\DCIM\108_PANA\P1080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514353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00042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• приборы-помощники: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• микроскоп, лупы, увеличительные стекла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• весы,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• песочные часы,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• портновский метр, линейки, треугольник т.д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E:\DCIM\108_PANA\P108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500306"/>
            <a:ext cx="561975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7358114" cy="274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разнообразные сосуды из различных материалов (пластмасса, стекло, металл, керамика) разной конфигурации и объема;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• сита, воронки разного размера и материала; 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• медицинские материалы: пипетки, колбы, деревянные палочки, шприцы (без игл), мерные ложки мензурки, резиновые груши и др.;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E:\DCIM\108_PANA\P108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14686"/>
            <a:ext cx="507206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714357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Природный материал: камешки, глина, песок, ракушки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E:\DCIM\108_PANA\P1080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542925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00010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Красители: пищевые и непищевые (гуашь, акварельные краски ) ; </a:t>
            </a:r>
          </a:p>
          <a:p>
            <a:pPr algn="ctr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 свечи восковые.</a:t>
            </a:r>
            <a:endParaRPr lang="ru-RU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E:\DCIM\108_PANA\P108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3116"/>
            <a:ext cx="550069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68/02/science-tool-and-frame-vector-6076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928670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Коллекции: тканей, бумаги, различных семян растений и т.д.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E:\DCIM\108_PANA\P1080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85927"/>
            <a:ext cx="52863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201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sergo</dc:creator>
  <cp:lastModifiedBy>Татьяна</cp:lastModifiedBy>
  <cp:revision>32</cp:revision>
  <dcterms:created xsi:type="dcterms:W3CDTF">2019-01-14T14:33:21Z</dcterms:created>
  <dcterms:modified xsi:type="dcterms:W3CDTF">2022-03-12T13:26:18Z</dcterms:modified>
</cp:coreProperties>
</file>