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8" r:id="rId9"/>
    <p:sldId id="260" r:id="rId10"/>
    <p:sldId id="261" r:id="rId11"/>
    <p:sldId id="264" r:id="rId12"/>
    <p:sldId id="265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77335A-EC33-4AED-9E35-C98552CB807A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528C47-2992-4B7E-A797-72F5A2856C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Загадка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54441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виду это – самолёт: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 есть и есть пилот.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летать умеет,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мотора не имеет.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0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dmin\Downloads\hello_html_718745c8.gif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3" b="63266"/>
          <a:stretch/>
        </p:blipFill>
        <p:spPr bwMode="auto">
          <a:xfrm>
            <a:off x="1331640" y="-422285"/>
            <a:ext cx="7965357" cy="5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19672" y="4119706"/>
            <a:ext cx="0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956376" y="4225443"/>
            <a:ext cx="0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576" y="49411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4990911"/>
            <a:ext cx="640871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443711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125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67544" y="47667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99592" y="476672"/>
            <a:ext cx="7200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99592" y="4437112"/>
            <a:ext cx="7200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230791" y="476672"/>
            <a:ext cx="0" cy="39604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3528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dmin\Downloads\hello_html_718745c8.gif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3" b="63266"/>
          <a:stretch/>
        </p:blipFill>
        <p:spPr bwMode="auto">
          <a:xfrm>
            <a:off x="1403648" y="-459432"/>
            <a:ext cx="7965357" cy="5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899592" y="4365104"/>
            <a:ext cx="7200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99592" y="3789040"/>
            <a:ext cx="7200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59632" y="3789040"/>
            <a:ext cx="0" cy="57606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544" y="378032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646071" y="4365104"/>
            <a:ext cx="1" cy="7428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60262" y="3789040"/>
            <a:ext cx="0" cy="13189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20072" y="3789040"/>
            <a:ext cx="0" cy="13189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948264" y="3789040"/>
            <a:ext cx="0" cy="13189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452320" y="2348880"/>
            <a:ext cx="72008" cy="2759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28384" y="4293096"/>
            <a:ext cx="0" cy="814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646072" y="4941168"/>
            <a:ext cx="631030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51720" y="444851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9912" y="444851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4128" y="444851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8264" y="444851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2320" y="444851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ownloads\hello_html_718745c8.gif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3" b="63266"/>
          <a:stretch/>
        </p:blipFill>
        <p:spPr bwMode="auto">
          <a:xfrm>
            <a:off x="471081" y="368480"/>
            <a:ext cx="7965357" cy="5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211960" y="692696"/>
            <a:ext cx="0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267744" y="692696"/>
            <a:ext cx="0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67744" y="908720"/>
            <a:ext cx="1944216" cy="360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5816" y="3684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236296" y="3284984"/>
            <a:ext cx="792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36296" y="5373216"/>
            <a:ext cx="792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632340" y="3284984"/>
            <a:ext cx="26195" cy="20882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28384" y="38610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Треугольник, закрывающий щель между крыльями</a:t>
            </a:r>
            <a:endParaRPr lang="ru-RU" sz="36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87624" y="1988840"/>
            <a:ext cx="2232248" cy="20162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7624" y="4005064"/>
            <a:ext cx="0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72" y="4005064"/>
            <a:ext cx="0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87624" y="4509120"/>
            <a:ext cx="2232248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712" y="40050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03748" y="1988840"/>
            <a:ext cx="17641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19872" y="4005064"/>
            <a:ext cx="792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635896" y="1988840"/>
            <a:ext cx="72008" cy="201622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936" y="249289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ownloads\hello_html_718745c8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0"/>
          <a:stretch/>
        </p:blipFill>
        <p:spPr bwMode="auto">
          <a:xfrm>
            <a:off x="179512" y="476672"/>
            <a:ext cx="8784976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76672"/>
            <a:ext cx="3240360" cy="5847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 работы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Планер готов</a:t>
            </a:r>
            <a:endParaRPr lang="ru-RU" sz="4800" b="1" dirty="0"/>
          </a:p>
        </p:txBody>
      </p:sp>
      <p:pic>
        <p:nvPicPr>
          <p:cNvPr id="7170" name="Picture 2" descr="C:\Users\Admin\Desktop\IMG_20220223_1647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0" b="4243"/>
          <a:stretch/>
        </p:blipFill>
        <p:spPr bwMode="auto">
          <a:xfrm rot="455862">
            <a:off x="487664" y="1344833"/>
            <a:ext cx="3476482" cy="2698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IMG_20220223_170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b="6034"/>
          <a:stretch/>
        </p:blipFill>
        <p:spPr bwMode="auto">
          <a:xfrm rot="21273223">
            <a:off x="5025728" y="1244599"/>
            <a:ext cx="4018437" cy="338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ма-ьчик-с-шаржем-само-ета-игрушки-62799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05" y="4002869"/>
            <a:ext cx="2438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435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Планер</a:t>
            </a:r>
            <a:endParaRPr lang="ru-RU" sz="7200" b="1" dirty="0"/>
          </a:p>
        </p:txBody>
      </p:sp>
      <p:pic>
        <p:nvPicPr>
          <p:cNvPr id="1026" name="Picture 2" descr="C:\Users\Admin\Downloads\V_MJGspaPg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1166" r="-184" b="8743"/>
          <a:stretch/>
        </p:blipFill>
        <p:spPr bwMode="auto">
          <a:xfrm>
            <a:off x="899592" y="1772816"/>
            <a:ext cx="747675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Планер держится в воздухе за счёт силы воздушного потока, а скорость его  зависит от силы ветра.</a:t>
            </a:r>
          </a:p>
          <a:p>
            <a:r>
              <a:rPr lang="ru-RU" sz="3200" dirty="0" smtClean="0"/>
              <a:t>  Он может без топлива , бесшумно преодолевать сотни, а то и тысячи </a:t>
            </a:r>
            <a:r>
              <a:rPr lang="ru-RU" sz="3200" dirty="0"/>
              <a:t>к</a:t>
            </a:r>
            <a:r>
              <a:rPr lang="ru-RU" sz="3200" dirty="0" smtClean="0"/>
              <a:t>илометров.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ownloads\scale_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7169" r="-1165" b="11811"/>
          <a:stretch/>
        </p:blipFill>
        <p:spPr bwMode="auto">
          <a:xfrm>
            <a:off x="2483768" y="40466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3635896" y="1412776"/>
            <a:ext cx="5184576" cy="4713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Датой создания такого устройства считается 1891 г., когда немецкий инженер </a:t>
            </a:r>
            <a:r>
              <a:rPr lang="ru-RU" sz="2800" b="1" dirty="0" smtClean="0"/>
              <a:t>Отто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Лилиенталь</a:t>
            </a:r>
            <a:r>
              <a:rPr lang="ru-RU" sz="2800" dirty="0" smtClean="0"/>
              <a:t> создал  планер из ивовых прутьев, обтянутых тканью. </a:t>
            </a:r>
            <a:endParaRPr lang="ru-RU" sz="2800" dirty="0"/>
          </a:p>
        </p:txBody>
      </p:sp>
      <p:pic>
        <p:nvPicPr>
          <p:cNvPr id="3074" name="Picture 2" descr="C:\Users\Admin\Downloads\c3d50832-10e9-4f7a-911e-90465043e30f_1.2d2f1de0dc28770c69ef2b0ba73a31a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142424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otto_1476877373-1280x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13295" r="19091" b="7612"/>
          <a:stretch/>
        </p:blipFill>
        <p:spPr bwMode="auto">
          <a:xfrm>
            <a:off x="4139952" y="4365104"/>
            <a:ext cx="4421781" cy="223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404664"/>
            <a:ext cx="4608512" cy="5721816"/>
          </a:xfrm>
        </p:spPr>
        <p:txBody>
          <a:bodyPr>
            <a:noAutofit/>
          </a:bodyPr>
          <a:lstStyle/>
          <a:p>
            <a:r>
              <a:rPr lang="ru-RU" dirty="0" smtClean="0"/>
              <a:t>Наблюдая за птицами Отто в течении 5 лет совершенствовал свою модель. Совершил около 2 тысяч </a:t>
            </a:r>
            <a:r>
              <a:rPr lang="ru-RU" dirty="0"/>
              <a:t>п</a:t>
            </a:r>
            <a:r>
              <a:rPr lang="ru-RU" dirty="0" smtClean="0"/>
              <a:t>олётов. Но, увы. В 1896 году во время одного из таких полётов разбился насмерть.</a:t>
            </a:r>
          </a:p>
          <a:p>
            <a:r>
              <a:rPr lang="ru-RU" dirty="0" smtClean="0"/>
              <a:t>У него появились последователи, которые учли ошибки предшественника.</a:t>
            </a:r>
          </a:p>
          <a:p>
            <a:r>
              <a:rPr lang="ru-RU" dirty="0" smtClean="0"/>
              <a:t>Теоритические изыскания продолжил русский профессор Н. Жуковский, американские механики братья Райты и </a:t>
            </a:r>
            <a:r>
              <a:rPr lang="ru-RU" dirty="0" smtClean="0"/>
              <a:t>другие.</a:t>
            </a:r>
            <a:endParaRPr lang="ru-RU" dirty="0"/>
          </a:p>
        </p:txBody>
      </p:sp>
      <p:pic>
        <p:nvPicPr>
          <p:cNvPr id="8194" name="Picture 2" descr="C:\Users\Admin\Downloads\470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3430" r="12825" b="6955"/>
          <a:stretch/>
        </p:blipFill>
        <p:spPr bwMode="auto">
          <a:xfrm>
            <a:off x="467544" y="188640"/>
            <a:ext cx="34563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060807" y="332656"/>
            <a:ext cx="4759665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На сегодняшний день разработано много видов планеров (одноместные, двухместные, открытые, закрытые, спортивные и любительские)</a:t>
            </a:r>
          </a:p>
          <a:p>
            <a:r>
              <a:rPr lang="ru-RU" dirty="0" smtClean="0"/>
              <a:t>Планеризм стал замечательным увлечением для тысячи людей во всём мире.</a:t>
            </a:r>
            <a:endParaRPr lang="ru-RU" dirty="0"/>
          </a:p>
        </p:txBody>
      </p:sp>
      <p:pic>
        <p:nvPicPr>
          <p:cNvPr id="5122" name="Picture 2" descr="C:\Users\Admin\Downloads\GBdZpVkO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932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1024px-Minimo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749" t="-171110" r="142749" b="171110"/>
          <a:stretch/>
        </p:blipFill>
        <p:spPr bwMode="auto">
          <a:xfrm>
            <a:off x="-304745" y="180975"/>
            <a:ext cx="351341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960440" cy="21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2555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планера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</a:t>
            </a:r>
            <a:r>
              <a:rPr lang="ru-RU" sz="3600" b="1" dirty="0" smtClean="0"/>
              <a:t>о чертежу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994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 каких частей состоит планер?</a:t>
            </a:r>
            <a:endParaRPr lang="ru-RU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6967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843808" y="4653136"/>
            <a:ext cx="72008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7704" y="5877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крыло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499992" y="3627022"/>
            <a:ext cx="1080120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0052" y="4653136"/>
            <a:ext cx="191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фюзеляж</a:t>
            </a:r>
            <a:endParaRPr lang="ru-RU" sz="28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732240" y="3789040"/>
            <a:ext cx="936104" cy="13411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465313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/>
              <a:t>стабилизатор</a:t>
            </a:r>
            <a:endParaRPr lang="ru-RU" sz="28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156176" y="2276872"/>
            <a:ext cx="95913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08304" y="21328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киль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59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hello_html_718745c8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</TotalTime>
  <Words>208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Загадка</vt:lpstr>
      <vt:lpstr>Планер</vt:lpstr>
      <vt:lpstr>Презентация PowerPoint</vt:lpstr>
      <vt:lpstr>Из истории</vt:lpstr>
      <vt:lpstr>Презентация PowerPoint</vt:lpstr>
      <vt:lpstr>Презентация PowerPoint</vt:lpstr>
      <vt:lpstr>Изготовление планера</vt:lpstr>
      <vt:lpstr>Из каких частей состоит планер?</vt:lpstr>
      <vt:lpstr>Презентация PowerPoint</vt:lpstr>
      <vt:lpstr>Презентация PowerPoint</vt:lpstr>
      <vt:lpstr>Презентация PowerPoint</vt:lpstr>
      <vt:lpstr>Презентация PowerPoint</vt:lpstr>
      <vt:lpstr>Треугольник, закрывающий щель между крыльями</vt:lpstr>
      <vt:lpstr>Презентация PowerPoint</vt:lpstr>
      <vt:lpstr>Планер готов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</dc:title>
  <dc:creator>Admin</dc:creator>
  <cp:lastModifiedBy>Admin</cp:lastModifiedBy>
  <cp:revision>20</cp:revision>
  <dcterms:created xsi:type="dcterms:W3CDTF">2022-02-23T08:25:14Z</dcterms:created>
  <dcterms:modified xsi:type="dcterms:W3CDTF">2022-02-23T13:59:08Z</dcterms:modified>
</cp:coreProperties>
</file>