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64" r:id="rId11"/>
    <p:sldId id="268" r:id="rId12"/>
    <p:sldId id="263" r:id="rId13"/>
    <p:sldId id="265" r:id="rId14"/>
    <p:sldId id="266" r:id="rId15"/>
    <p:sldId id="267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53568_16-p-fon-dlya-prezentatsii-voennie-professii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1285860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«23 февраля - день защитника Отечества»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457200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Усольцева О.О.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Воспитатель 1 кв.кат.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sun9-47.userapi.com/impg/RYcLbTPOeNa3ZkXQX6QrJoj8RbStPsP4mdkXfA/rbixQq5lXxs.jpg?size=1200x1600&amp;quality=95&amp;sign=7346aa07cb751034d42f14504badc60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2943222" cy="392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s://sun9-35.userapi.com/impg/Hp4dj8MHfBACg63AcvaqbxXhTpu6ZZtWabDqRg/9KKRrO94GXA.jpg?size=1200x1600&amp;quality=95&amp;sign=40098f39b3e6e62e519b5d1a6433048c&amp;type=album"/>
          <p:cNvPicPr>
            <a:picLocks noChangeAspect="1" noChangeArrowheads="1"/>
          </p:cNvPicPr>
          <p:nvPr/>
        </p:nvPicPr>
        <p:blipFill>
          <a:blip r:embed="rId4" cstate="print"/>
          <a:srcRect t="18834" b="17131"/>
          <a:stretch>
            <a:fillRect/>
          </a:stretch>
        </p:blipFill>
        <p:spPr bwMode="auto">
          <a:xfrm>
            <a:off x="500034" y="571480"/>
            <a:ext cx="2987665" cy="255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s://sun9-80.userapi.com/impg/V49OYNuNAhZXvS6BGJcw8g4wbwhGI2jRNZIrJw/nkSS9EMA6gA.jpg?size=1200x1600&amp;quality=95&amp;sign=0e1cb7177270410bf05ec75e1f137d3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238499"/>
            <a:ext cx="2487599" cy="3316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sun9-25.userapi.com/impg/tcZMbcCoBqsgrOwJpqSuRwlwx7kvLHolcaZ-aA/TXjXGqRir2U.jpg?size=1600x1200&amp;quality=95&amp;sign=51571e417d0fc81e694e340ae4443bb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42918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sun9-84.userapi.com/impg/AV9X5NcPQG5OdkYeqywV2PQPJ-z5XeducC0YKQ/xecZig84-QQ.jpg?size=1600x1200&amp;quality=95&amp;sign=4ac0235ce4034b1e96ea1390f4f7b80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89340"/>
            <a:ext cx="3016265" cy="226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https://sun9-46.userapi.com/impg/daFxKepX29anKkUhp8jQQTN6UHe7fo2UNkiZxA/81JhkI2dMzA.jpg?size=1200x1600&amp;quality=95&amp;sign=4f9d35a56f50cbf6f9b762fd1041348e&amp;type=album"/>
          <p:cNvPicPr>
            <a:picLocks noChangeAspect="1" noChangeArrowheads="1"/>
          </p:cNvPicPr>
          <p:nvPr/>
        </p:nvPicPr>
        <p:blipFill>
          <a:blip r:embed="rId5" cstate="print"/>
          <a:srcRect l="18736" t="15808"/>
          <a:stretch>
            <a:fillRect/>
          </a:stretch>
        </p:blipFill>
        <p:spPr bwMode="auto">
          <a:xfrm>
            <a:off x="6215074" y="3143248"/>
            <a:ext cx="2478875" cy="3424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https://sun9-22.userapi.com/impg/bL6S2ZfYAjWmumE7VXdg-TmFTm2mdoSm1bGNbQ/IFhDdIK4FuM.jpg?size=1200x1600&amp;quality=95&amp;sign=56431bb29dc7cf848d259103739aeab4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143248"/>
            <a:ext cx="2487599" cy="3316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sun9-68.userapi.com/impg/qAi5a00w5pr2CQ9NAvOMZOG_9VLjhbtN2Ctz6A/rKhzR0_DNh0.jpg?size=960x1280&amp;quality=95&amp;sign=71b1c66638b0da9717c551b834881edb&amp;type=album"/>
          <p:cNvPicPr>
            <a:picLocks noChangeAspect="1" noChangeArrowheads="1"/>
          </p:cNvPicPr>
          <p:nvPr/>
        </p:nvPicPr>
        <p:blipFill>
          <a:blip r:embed="rId3" cstate="print"/>
          <a:srcRect l="14565" t="38388" b="3412"/>
          <a:stretch>
            <a:fillRect/>
          </a:stretch>
        </p:blipFill>
        <p:spPr bwMode="auto">
          <a:xfrm>
            <a:off x="1785918" y="857232"/>
            <a:ext cx="2571768" cy="233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42" y="50004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открытки – «Папочка – ты наш герой!»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sun9-21.userapi.com/impg/gydS5lxgikXZG3U4U6Tgz3LTzxM1MREHqhmgVQ/08m2MEpr8q0.jpg?size=1600x1200&amp;quality=95&amp;sign=c3df5f5b01dcb6b54a658b23450ef3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928669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s://sun9-56.userapi.com/impg/e_IOWcbTP5bdxv3IC0gpPDub7PKijVRk1504mA/UZVa83U24Zs.jpg?size=1200x1600&amp;quality=95&amp;sign=d30845538fd4c77f59a98af042a75d9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428999"/>
            <a:ext cx="2380442" cy="317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s://sun9-58.userapi.com/impg/2v2qwDF-LQs8v_iE9zoWNvy7ql2Mvrzn1AWNQA/33CJqfOLX90.jpg?size=1200x1600&amp;quality=95&amp;sign=cb30a924ac882b521c798ef27c009ba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429000"/>
            <a:ext cx="2416161" cy="322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sun9-39.userapi.com/impg/EWdfsDvD6VEoYFWZAFbsiic80rvkjv_Xw-MY7A/Ig6IKs1bTnQ.jpg?size=1600x1200&amp;quality=95&amp;sign=995575f1dbaefb4b36c056cb688b341a&amp;type=album"/>
          <p:cNvPicPr>
            <a:picLocks noChangeAspect="1" noChangeArrowheads="1"/>
          </p:cNvPicPr>
          <p:nvPr/>
        </p:nvPicPr>
        <p:blipFill>
          <a:blip r:embed="rId3" cstate="print"/>
          <a:srcRect t="5027" r="2381" b="2910"/>
          <a:stretch>
            <a:fillRect/>
          </a:stretch>
        </p:blipFill>
        <p:spPr bwMode="auto">
          <a:xfrm>
            <a:off x="714349" y="393756"/>
            <a:ext cx="3786213" cy="2678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s://sun9-12.userapi.com/impg/Yth4PrJnO7RnlNz_JBA8oFJctpqhpztRXK8EYw/Ij8y5Q4TrSk.jpg?size=1600x1200&amp;quality=95&amp;sign=9ab5cad0b04092e28542612058f5cdb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43314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ttps://sun9-14.userapi.com/impg/oe1N55X1QJku9ZFqb40FjocEDuUE5tLvSBUDhA/18Y_9z8yn3Y.jpg?size=1200x1600&amp;quality=95&amp;sign=37e77be66b9571f66d1a2c5ba8f1943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85728"/>
            <a:ext cx="246461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sun9-25.userapi.com/impg/l7333dDclGlAVV0yKvOELQF3ALVE7T84BYlhbA/kKyaKZj4xeo.jpg?size=1200x1600&amp;quality=95&amp;sign=0624da900122cc20d64f702a7ac41974&amp;type=album"/>
          <p:cNvPicPr>
            <a:picLocks noChangeAspect="1" noChangeArrowheads="1"/>
          </p:cNvPicPr>
          <p:nvPr/>
        </p:nvPicPr>
        <p:blipFill>
          <a:blip r:embed="rId3" cstate="print"/>
          <a:srcRect t="19048"/>
          <a:stretch>
            <a:fillRect/>
          </a:stretch>
        </p:blipFill>
        <p:spPr bwMode="auto">
          <a:xfrm>
            <a:off x="1357290" y="571480"/>
            <a:ext cx="264740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sun9-32.userapi.com/impg/5xExBGIpOQGC3oEY1DuZIbp5V9aHAMF69P6FKw/sH8-2Ckx8jM.jpg?size=1200x1600&amp;quality=95&amp;sign=d4b83f757975df541f556adbd37c0d93&amp;type=album"/>
          <p:cNvPicPr>
            <a:picLocks noChangeAspect="1" noChangeArrowheads="1"/>
          </p:cNvPicPr>
          <p:nvPr/>
        </p:nvPicPr>
        <p:blipFill>
          <a:blip r:embed="rId4" cstate="print"/>
          <a:srcRect r="5911"/>
          <a:stretch>
            <a:fillRect/>
          </a:stretch>
        </p:blipFill>
        <p:spPr bwMode="auto">
          <a:xfrm>
            <a:off x="6215074" y="3500438"/>
            <a:ext cx="2143140" cy="3037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s://sun9-38.userapi.com/impg/z_2JUImKwyc_uBTzSdII37nBgSpH0CkJjRlYgA/juZhqP7OXHA.jpg?size=1200x1600&amp;quality=95&amp;sign=0c26dcee9989714cd114bf6abe65162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00438"/>
            <a:ext cx="2300280" cy="306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https://sun9-53.userapi.com/impg/s4pHTBXRmxnKd2xwO1yRJi-ReVp91ThisrlQSA/rvxUxI9CHPs.jpg?size=1200x1600&amp;quality=95&amp;sign=d3f8455b9a9cf5f9ea2fcbcebeda4434&amp;type=album"/>
          <p:cNvPicPr>
            <a:picLocks noChangeAspect="1" noChangeArrowheads="1"/>
          </p:cNvPicPr>
          <p:nvPr/>
        </p:nvPicPr>
        <p:blipFill>
          <a:blip r:embed="rId6" cstate="print"/>
          <a:srcRect b="11490"/>
          <a:stretch>
            <a:fillRect/>
          </a:stretch>
        </p:blipFill>
        <p:spPr bwMode="auto">
          <a:xfrm>
            <a:off x="6286512" y="571480"/>
            <a:ext cx="236081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43372" y="142873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«Самолет» - конструирование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sun9-31.userapi.com/impg/L7PdFiP1RgR75W2MVljtyQIwhnWzKCkYMbAHFw/sUgRLOV2rcw.jpg?size=1200x1600&amp;quality=95&amp;sign=39de6f866ef91107bb9fe08e3b68c73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3116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sun9-15.userapi.com/impg/LsfE-ZPnXH5CdDiI8kW3UeITliOqfSbp2v95JQ/24sBQ6VA5Gk.jpg?size=1600x1200&amp;quality=95&amp;sign=7ebf223f2eaac90687e67b5a8796a6b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14356"/>
            <a:ext cx="3500462" cy="2625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s://sun9-70.userapi.com/impg/JOm9b_S0S3zJNuT5u_1l7Vzs1LHt4qx3_3Mf7Q/9HpYUMgFCtQ.jpg?size=1600x1200&amp;quality=95&amp;sign=eb36c827337cec55357188b200ab636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01637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62" y="157161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«Кораблик» - конструирование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sun9-85.userapi.com/impg/LrbakZYB1IR1LKP68PNNM17TdlyIMIQMA6MTgQ/iQu7q5xce0k.jpg?size=1600x1200&amp;quality=95&amp;sign=8abb044853869321f7af7b59df2552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36" y="642918"/>
            <a:ext cx="276227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s://sun9-38.userapi.com/impg/t-iYHcvxtd3Wv16_m_XTBPNhtErlvClT_x6X2Q/qtNT2xnlDa4.jpg?size=1200x1600&amp;quality=95&amp;sign=ea90bc911f550ea8afa6f0c1ca7d8bd3&amp;type=album"/>
          <p:cNvPicPr>
            <a:picLocks noChangeAspect="1" noChangeArrowheads="1"/>
          </p:cNvPicPr>
          <p:nvPr/>
        </p:nvPicPr>
        <p:blipFill>
          <a:blip r:embed="rId4" cstate="print"/>
          <a:srcRect b="19231"/>
          <a:stretch>
            <a:fillRect/>
          </a:stretch>
        </p:blipFill>
        <p:spPr bwMode="auto">
          <a:xfrm>
            <a:off x="3714744" y="1131994"/>
            <a:ext cx="2143140" cy="2307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s://sun9-84.userapi.com/impg/iyPSOM3sbnUS7fCbwa20I-iRTck-eWacpvSxvw/nO5RfLTZpJ4.jpg?size=1600x1200&amp;quality=95&amp;sign=972fa281bef067d535b5cc68cd4a2b0b&amp;type=album"/>
          <p:cNvPicPr>
            <a:picLocks noChangeAspect="1" noChangeArrowheads="1"/>
          </p:cNvPicPr>
          <p:nvPr/>
        </p:nvPicPr>
        <p:blipFill>
          <a:blip r:embed="rId5" cstate="print"/>
          <a:srcRect r="11538"/>
          <a:stretch>
            <a:fillRect/>
          </a:stretch>
        </p:blipFill>
        <p:spPr bwMode="auto">
          <a:xfrm>
            <a:off x="5487872" y="4143380"/>
            <a:ext cx="2941780" cy="2494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https://sun9-39.userapi.com/impg/9eCGxWeZn8Fn_ST_NAWC-6gQM50WGXRJ6baRkw/TBSkF42NeiI.jpg?size=1600x1200&amp;quality=95&amp;sign=91d478f140b0b987e8992ceabde7b6d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7" y="1643050"/>
            <a:ext cx="2809895" cy="210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0" name="Picture 10" descr="https://sun9-25.userapi.com/impg/5T2DAc1EmEmEflG1lLVOX1Tixe31kGjbaQGblA/pVPC0sP80n4.jpg?size=1200x1600&amp;quality=95&amp;sign=7683853646d696ba5af7cb32088ee44c&amp;type=album"/>
          <p:cNvPicPr>
            <a:picLocks noChangeAspect="1" noChangeArrowheads="1"/>
          </p:cNvPicPr>
          <p:nvPr/>
        </p:nvPicPr>
        <p:blipFill>
          <a:blip r:embed="rId7" cstate="print"/>
          <a:srcRect b="26072"/>
          <a:stretch>
            <a:fillRect/>
          </a:stretch>
        </p:blipFill>
        <p:spPr bwMode="auto">
          <a:xfrm>
            <a:off x="2498226" y="3643314"/>
            <a:ext cx="2645278" cy="2607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57620" y="28572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Развлечение «Мы – солдаты!»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sun9-69.userapi.com/impg/KvBUsEdfav1e_nXYsHdi4A4dj-mmhrZbguXA_A/kI6cWaO5z9w.jpg?size=1600x1200&amp;quality=95&amp;sign=84324f57b9f97153d0911309a4060c1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838385" cy="2128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s://sun9-17.userapi.com/impg/uoQLjXsfNKYlul_r4BWgHWTyqTtfkgId-g_WpA/VXoFrClhmdQ.jpg?size=1600x1200&amp;quality=95&amp;sign=29bcd95c09f7e2cfd3536959c19ebbe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73" y="1857364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https://sun9-14.userapi.com/impg/XybASgn-3XnH3y9qW-EsMU4qPTa0RTt-SBuovQ/AV-AYr0iOzU.jpg?size=1600x1200&amp;quality=95&amp;sign=2ecef602a92048aa9e33fd03f4c22d0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6" y="4143380"/>
            <a:ext cx="3063858" cy="2297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4" name="Picture 8" descr="https://sun9-67.userapi.com/impg/Hp3G_b6JJdM8evyD4-YJbRTzyPBpyTprtqrM3w/b8cKzOpghxA.jpg?size=1200x1600&amp;quality=95&amp;sign=20c32f9ff449f67d3294d3bf65e57333&amp;type=album"/>
          <p:cNvPicPr>
            <a:picLocks noChangeAspect="1" noChangeArrowheads="1"/>
          </p:cNvPicPr>
          <p:nvPr/>
        </p:nvPicPr>
        <p:blipFill>
          <a:blip r:embed="rId6" cstate="print"/>
          <a:srcRect t="14189" b="10811"/>
          <a:stretch>
            <a:fillRect/>
          </a:stretch>
        </p:blipFill>
        <p:spPr bwMode="auto">
          <a:xfrm>
            <a:off x="2571736" y="3429000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6" name="Picture 10" descr="https://sun9-30.userapi.com/impg/SZjy_Gzzv3JXDNQV9C7v0KyYj5q6zmpfHUS_gw/Q7j3wVFvk9I.jpg?size=1600x1200&amp;quality=95&amp;sign=9675e01ad019c0af5974c52fc7bde436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065588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sun9-85.userapi.com/impg/9NjG28JpkoiMKL6Zoe7EtNA0oBuyVazg_PWtHA/j5KAfTRNFJE.jpg?size=1600x1200&amp;quality=95&amp;sign=7593aa617ada9f618c3e5ada02ed628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642918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s://sun9-43.userapi.com/impg/VLVq15gfYSxsXLvrtjg_KtpBXANtXUZ1tgSbWA/k7O4bJshYuo.jpg?size=1600x1200&amp;quality=95&amp;sign=4188f0093cdf2abd3b953abc642583a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71480"/>
            <a:ext cx="30480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6" descr="https://sun9-28.userapi.com/impg/9BG4Qca_9Y9djmlQdYR5GC2J_mfGFwblyBI4LA/mI4kdWZM67I.jpg?size=1600x1200&amp;quality=95&amp;sign=d223158b27d5457ac30da19c41200d7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357562"/>
            <a:ext cx="3262335" cy="244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0" name="Picture 8" descr="https://sun9-37.userapi.com/impg/h1GaPP0NXZvi38ApN5OInn6O1QsExNDp2cK4Sw/Mwl0Rkuv-L0.jpg?size=1200x1600&amp;quality=95&amp;sign=1da4fedbb4cdc9b9dfd9cc07b414c91b&amp;type=album"/>
          <p:cNvPicPr>
            <a:picLocks noChangeAspect="1" noChangeArrowheads="1"/>
          </p:cNvPicPr>
          <p:nvPr/>
        </p:nvPicPr>
        <p:blipFill>
          <a:blip r:embed="rId6" cstate="print"/>
          <a:srcRect b="30295"/>
          <a:stretch>
            <a:fillRect/>
          </a:stretch>
        </p:blipFill>
        <p:spPr bwMode="auto">
          <a:xfrm>
            <a:off x="2143108" y="3286124"/>
            <a:ext cx="2928958" cy="272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285860"/>
            <a:ext cx="65008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Тема проекта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«23 февраля – день защитника Отечества».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Возрастная группа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младшая группа с 2 до 3-х лет.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Форма НОД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 – творческая.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Форма организации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участники проекта)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 группы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Семицветики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воспитатели группы, родители детей.</a:t>
            </a: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Длительность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 (3 недели – с 9-го по 22 февраля).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нравственно-патриотического воспитания детей дошкольного возраста, является одной из первостепенных для современного общества. У детей 2-3-х лет в силу своего возраста отсутствуют или имеют слабые первоначальные знания об истории возникновения праздника Дня защитника Отечества: о Российской Армии, о людях военных профессий, о военной технике, о необходимости защищать свою Родину.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2714620"/>
            <a:ext cx="6357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Обоснование проблемы: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первоначальные знания и представления детям 3-го года жизни об истории праздника Дня защитника Отечества, его традициях, атрибутики.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комплексный подход и последовательную структуру образовательной деятельности, чтобы вызвать у детей интерес, чувство патриотизма и сформировать знания по теме данного проекта.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7867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современный  ребёнок становится участником любого  проекта, реализуемого с помощью взрослого. Воспитание патриотизма, гражданственности – достаточно трудная задача, решение которой требует терпения и такта. Подчас в современных семьях подобные вопросы не считаются важными и заслуживающими должного внимания. День Защитника Отечества уже не ассоциируется с вооруженными силами. Этот праздник постепенно превратился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равносильный международному женскому дню. Работая над этим проектом, я столкнулись с проблемой, что дети (в моём случае, раннего возраста) практически ничего не знают о Российской Армии, о людях военных профессий, о воинах - героях, которые отдали жизнь за мирное небо над нашей головой, и какое ко всему этому имеют отношение их папы и дедушки. Таким образом, через реализацию данного проекта поставила своей целью воспитывать в детях чувство гордости за свой народ, за Армию, за свою Родину, вызвать желание быть похожими на смелых и отважных защитников своей страны. Вследствие этого была выбрана данная тема проекта.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 раннего возраста с первоначальными знаниями об истории возникновения праздника Дня защитника Отечества: о Российской Армии, о людях военных профессий, о военной технике; объяснить, почему в этот день принято поздравлять пап и дедушек.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1857364"/>
            <a:ext cx="6572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 понятиями: государственный праздник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защитника Отечества», «Родина», «Российская Армия», «государственный флаг», «виды войск», «военные профессии» через просмотр иллюстраций, картинок, чтение художественной литературы, прослушивание и просмотр песенок и мультфильмов, участия в различных играх.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познавательно-исследовательскую, физкультурно-оздоровительную деятельности детей, любознательность, творческие способности, память, воображение через создание необходимых условий развивающей среды и доброжелательную атмосферу.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715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речевые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культуру речевого общения: обогащать пассивный словарь детей и развивать их активную речь.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становлению эмоционального контакта с каждым ребенком.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чувства патриотизма, любви к своей Родине.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чувства любви и уважения к папе, дедушке.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ребенку значимость роли папы в семье.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первичные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представления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(воспитывать в мальчиках стремление быть сильными, смелыми, стать защитниками Родины)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уважение у детей к их родителям, а также к традициям и обычаям своего народа.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4214818"/>
            <a:ext cx="6072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Проявление интереса к празднику 23 февраля.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любви и уважения к родным людям.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воспитанников интереса к аппликации, лепке.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положительного настроения от занятий физической культурой.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00042"/>
            <a:ext cx="7715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осуществления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и подбор методической и художественной литературы, подбор наглядно-дидактического материала.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с детьми на тему государственный праздник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защитника Отечества», «Родина», «Российская Армия», «Государственный флаг», «Виды войск», «Военные профессии»; почему этот праздник называется папиным (дедушкиным) праздником.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наглядного материала (иллюстраций, картинок, игрушек по теме).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художественный литературы (стихи, рассказы), прослушивание песенок по теме.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Конструирование: «Самолет», «Кораблик»;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подарка-аппликации  «Папочка – ты мой герой»; аппликация «Танк», совместно с физкультурным работником развлечение «Мы солдаты!»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(дидактические и подвижные игры).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Перспективный план проекта (организация НОД):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1-й этап –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предметно-развивающей среды: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иллюстративного материала по теме, дидактических игр, материалов и оборудования для проведения игр.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 для чтения, стихов по теме,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аудиозаписей.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уголка «Для, Вас родители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2-й этап - основной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с детьми бесед о празднике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в этот праздник принято поздравлять дедушек и пап, о людях военной профессии, о военной технике.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альбомов: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«Боевая техника»,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«Российская Армия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Прослушивание песенок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баты»,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«Будем в Армии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шагаем как солдаты», «Мальчишка - будущий солдат»,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же? Из чего же? Из чего же?»,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Мой папа самый лучший»,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Папа может».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подвижных игр «Переправа через болото», «Перепрыгивание через препятствие», «Змейка», «Собери боеприпасы», «Попади в цель», 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Самолеты».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дидактических упражнений «Покажи мне, что я называю», «Расскажи о своем папе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«Машина», «Кто что делает», «Летает - не летает».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fa/00113181-d77b3b5a/hello_html_m3b316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Чтение: стихов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«День у нас такой один», 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«Кораблик», «Самолет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иллюстраций, картинок по теме.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 «Стойкий солдатик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«Любимый папа», «Шоферы».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 «Наша армия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«Помощники».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Динамическая пауза «Чтобы сильным стать и ловким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развлечение «Мы солдаты!»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– подарка для папы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«Папочка – ты наш герой!».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аппликации «Танки» и по рисованию «Салют»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3-й этап – заключительный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Подведение итогов проекта.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Видео- поздравление папам.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Оформление стенгазеты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«Наши танки».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Вручение папам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подарка.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266</Words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Анечка</dc:creator>
  <cp:lastModifiedBy>Анечка</cp:lastModifiedBy>
  <cp:revision>13</cp:revision>
  <dcterms:created xsi:type="dcterms:W3CDTF">2022-02-04T16:49:41Z</dcterms:created>
  <dcterms:modified xsi:type="dcterms:W3CDTF">2022-02-27T14:13:24Z</dcterms:modified>
</cp:coreProperties>
</file>