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7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2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8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097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9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0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7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14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22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3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1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0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4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1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2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612F-7427-4B01-8BDB-C076F71D324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54C3-88B6-4D29-9A32-3122FF54D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59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365C7B-A97D-42E2-B563-7685A56CF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979" y="0"/>
            <a:ext cx="10775852" cy="5936566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Центр развития ребенка детский сад № 9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 в математику»</a:t>
            </a:r>
          </a:p>
          <a:p>
            <a:pPr algn="r"/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анзенова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К.Ю.</a:t>
            </a:r>
          </a:p>
        </p:txBody>
      </p:sp>
    </p:spTree>
    <p:extLst>
      <p:ext uri="{BB962C8B-B14F-4D97-AF65-F5344CB8AC3E}">
        <p14:creationId xmlns:p14="http://schemas.microsoft.com/office/powerpoint/2010/main" val="2363749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B0478-D860-4F65-973D-BDFD6583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96949"/>
            <a:ext cx="10364451" cy="160371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Д/И «Подбери чашки к блюдцам», «Найди фигуре домик»,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«Рамки-вкладыши»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6078A5-656F-4143-9565-B5254AF005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2" y="2110603"/>
            <a:ext cx="3277012" cy="41627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078EB-1400-456D-8FD5-709C310E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55" y="1957257"/>
            <a:ext cx="3277011" cy="42747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90A0BF-F4BC-4B0E-896F-4A13D91C6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09" y="2623449"/>
            <a:ext cx="4182795" cy="31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0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45D8B-9BB5-4A4F-B242-92774752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82881"/>
            <a:ext cx="10364451" cy="165998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«Цветные клубочки»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7E5E9-3491-439C-ABCF-71E9B57E02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EB26DD-6201-4666-9F16-1B04E9191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0" y="1675433"/>
            <a:ext cx="4586066" cy="3439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D3078B-595B-4B94-A085-8E04CB2F9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62" y="1668399"/>
            <a:ext cx="4586065" cy="34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2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2DEFC-3A77-4791-9EA3-87528593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8813"/>
            <a:ext cx="10364451" cy="144897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Д/И «Собери пирамидку», «Один – много»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BBBF37-61EE-4558-9AF8-44AA0407CB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5" y="1617785"/>
            <a:ext cx="3632047" cy="484272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C0A577-700F-4D94-8F60-9BCC38AE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21" y="1617785"/>
            <a:ext cx="3632047" cy="484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0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2249D-92C5-4B58-B786-E943B6F3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11015"/>
            <a:ext cx="10364451" cy="142083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«Рисуем» картину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фрутокрышками</a:t>
            </a:r>
            <a:br>
              <a:rPr lang="ru-RU" dirty="0">
                <a:solidFill>
                  <a:srgbClr val="3BAD56"/>
                </a:solidFill>
                <a:latin typeface="ALBOROTO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78CAA7-B959-4AB8-9942-658AE5F2CA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98" y="1167618"/>
            <a:ext cx="8271803" cy="4726746"/>
          </a:xfrm>
        </p:spPr>
      </p:pic>
    </p:spTree>
    <p:extLst>
      <p:ext uri="{BB962C8B-B14F-4D97-AF65-F5344CB8AC3E}">
        <p14:creationId xmlns:p14="http://schemas.microsoft.com/office/powerpoint/2010/main" val="250057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2F4AE-7BF2-4C19-A49C-BA2844C5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4911"/>
            <a:ext cx="10364452" cy="582402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8987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94999-11D9-4F84-86A0-63D0D483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0677"/>
            <a:ext cx="10364451" cy="133643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3245F5-F08B-4321-BFF2-3824073252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3890"/>
            <a:ext cx="10363826" cy="535979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Задача дошкольного воспитания состоит не в максимальном ускорении развития ребенка, а прежде всего в создании каждому дошкольнику условий для наиболее полного раскрытия его возрастных  возможностей и способностей. В дошкольном возрасте процесс познания у ребенка происходит эмоционально – практическим путем. Каждый дошкольник – маленький исследователь, с радостью и удивлением  открывающий  для себя окружающий мир. Ребенок стремится к активной деятельности, и важно не дать этому стремлению угаснуть, способствовать его дальнейшему развитию.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среди учебных предметов, вызывающих повышенные трудности в усвоении, математика занимает повышенное место. Это обнаруживается уже в дошкольном возрасте, но особенно четко наблюдается в процессе обучения в начальной школе. Абстрактный характер математического материала, который необходимо анализировать, обобщать, делая определенные выводы, недостаточное владение математической памятью создают особые трудности в освоении математики. Содержание учебного материала по отдельным разделам программы для многих детей оказывается непосильным, а медленный темп продвижения не позволяет им полностью усваивать программу в установленные сроки.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я считаю, что математика – это мощный фактор интеллектуального развития ребенка, формирования его познавательных и творческих способностей. Известно и то, что от эффективности математического развития ребенка в дошкольном возрасте зависит успешность обучения математики в начальной школе. Поэтому уже с самого раннего возраста на основе практических действий у детей необходимо формировать такие мыслительные операции, как анализ, синтез, сравнение, обобщение. Актуальность данного вопроса послужила  основой для создания и реализации на базе нашего дошкольного учреждения проекта «Первые шаги в математику»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2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ADC43-DB04-4BDE-BD8C-50555E24A6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609" y="98474"/>
            <a:ext cx="12065391" cy="6625883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обучающий, игровой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(1 неделя)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дети 2-3 лет</a:t>
            </a:r>
          </a:p>
        </p:txBody>
      </p:sp>
    </p:spTree>
    <p:extLst>
      <p:ext uri="{BB962C8B-B14F-4D97-AF65-F5344CB8AC3E}">
        <p14:creationId xmlns:p14="http://schemas.microsoft.com/office/powerpoint/2010/main" val="80331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98A0B7-D391-495C-8BF0-3BC56AFC2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8812"/>
            <a:ext cx="10363826" cy="637266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6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 marL="0" indent="0">
              <a:buNone/>
            </a:pP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(создание условий для проектной деятельности с детьми, разработка плана);</a:t>
            </a:r>
          </a:p>
          <a:p>
            <a:pPr marL="0" indent="0">
              <a:buNone/>
            </a:pP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( апробация планирования и отбор наработанного материала по организации деятельности);</a:t>
            </a:r>
          </a:p>
          <a:p>
            <a:pPr marL="0" indent="0">
              <a:buNone/>
            </a:pP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(подведение итогов реализации цели и задач).</a:t>
            </a:r>
          </a:p>
        </p:txBody>
      </p:sp>
    </p:spTree>
    <p:extLst>
      <p:ext uri="{BB962C8B-B14F-4D97-AF65-F5344CB8AC3E}">
        <p14:creationId xmlns:p14="http://schemas.microsoft.com/office/powerpoint/2010/main" val="250596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17EDBA-D736-46FC-BF32-35C9B221F0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4746"/>
            <a:ext cx="10363826" cy="63304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проявляет познавательную активность;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Сравнивает, классифицирует, отражает результаты в речи;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преставление о величине;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сформировано стремление преодолеть трудности;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устанавливаются дружеские связи с детьми, педагогами;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сильные и слабые стороны ребенка, готовы к помощи и поддержке;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Ощущают личную сопричастность к образованию своего ребенка.</a:t>
            </a:r>
          </a:p>
          <a:p>
            <a:pPr>
              <a:buFontTx/>
              <a:buChar char="-"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2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2138A-6E18-4712-9023-1083DE67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Д/И «Большой – маленький»,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матрешки»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9106D1-9A9B-457B-B67E-DA86EC4442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34" y="1617785"/>
            <a:ext cx="3647461" cy="400818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1450CD-C44B-4A18-9919-0C08B617B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89" y="1617785"/>
            <a:ext cx="3647461" cy="40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B5C04-FBDA-47ED-9402-BB938B51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0677"/>
            <a:ext cx="10364451" cy="1406769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 Становимся все выше»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84C8A2-7642-41D0-B9FE-10B42D216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828800"/>
            <a:ext cx="10364451" cy="3962399"/>
          </a:xfrm>
        </p:spPr>
        <p:txBody>
          <a:bodyPr/>
          <a:lstStyle/>
          <a:p>
            <a:pPr marL="0" marR="62230" indent="0" algn="r">
              <a:buNone/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marR="62230" indent="0" algn="r"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Мы становимся все выше,</a:t>
            </a:r>
          </a:p>
          <a:p>
            <a:pPr marL="0" marR="62230" indent="0" algn="r"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Достаем руками крыши.</a:t>
            </a:r>
          </a:p>
          <a:p>
            <a:pPr marL="0" marR="62230" indent="0" algn="r"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Раз-два — поднялись,</a:t>
            </a:r>
          </a:p>
          <a:p>
            <a:pPr marL="0" marR="62230" indent="0" algn="r"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Раз-два — руки вниз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7CD465-5294-42DD-8143-035D17223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0" y="1828800"/>
            <a:ext cx="5026858" cy="37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3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FD95D-D038-4087-A305-F65CCA68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26609"/>
            <a:ext cx="10364451" cy="188507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бусы для маши», «Волшебные прищепки»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4C0807-7263-485C-B68B-311F0D9396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97" y="2264898"/>
            <a:ext cx="2754413" cy="362743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C4D06F-9646-45D9-8DFD-B0214FEB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1553159"/>
            <a:ext cx="3256887" cy="37516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F5BC27-E65D-4B6C-9D58-C9EB32375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52" y="1289374"/>
            <a:ext cx="3390744" cy="25430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D58E5C-ABE5-4029-B4C0-ED6C2AA70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57" y="4033311"/>
            <a:ext cx="3390744" cy="25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9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E2C51-3E0C-4C7F-B813-9EA37665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2543"/>
            <a:ext cx="10364451" cy="14747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«Формочки Вкладыши», 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643FEC-C54B-4EA1-AE3F-B20C80D17F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9" y="1311887"/>
            <a:ext cx="3755243" cy="28164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D7AB4B-BE3D-479B-8519-CD4E19879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93" y="3625948"/>
            <a:ext cx="3755243" cy="28164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3F86F5-19E0-4D1C-A14A-251B97543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84" y="1311886"/>
            <a:ext cx="3412882" cy="45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5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154</TotalTime>
  <Words>515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ALBOROTO</vt:lpstr>
      <vt:lpstr>Arial</vt:lpstr>
      <vt:lpstr>Times New Roman</vt:lpstr>
      <vt:lpstr>Tw Cen MT</vt:lpstr>
      <vt:lpstr>Контур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Д/И «Большой – маленький», «Веселые матрешки» </vt:lpstr>
      <vt:lpstr>«Мы Становимся все выше»</vt:lpstr>
      <vt:lpstr>«Собери бусы для маши», «Волшебные прищепки» </vt:lpstr>
      <vt:lpstr>«Формочки Вкладыши», «Пазлы»</vt:lpstr>
      <vt:lpstr>Д/И «Подбери чашки к блюдцам», «Найди фигуре домик», «Рамки-вкладыши»</vt:lpstr>
      <vt:lpstr>Рисование «Цветные клубочки»</vt:lpstr>
      <vt:lpstr>Д/И «Собери пирамидку», «Один – много»</vt:lpstr>
      <vt:lpstr>«Рисуем» картину фрутокрышками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2022-01-25T04:56:42Z</dcterms:created>
  <dcterms:modified xsi:type="dcterms:W3CDTF">2022-03-24T13:03:55Z</dcterms:modified>
</cp:coreProperties>
</file>