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1BA80E-17F1-443B-97C6-91EB97F69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5D95F0-3EE2-4DAC-961A-413DE09A71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793516-ED53-4CC4-8504-8DB5FFF21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9C6F-AA9E-4E73-9F1D-E0993ED93DF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1AACD5-FA84-4B17-BC88-E99E5F63E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59F2C3-BF27-4B03-9AE8-20F4E0E0A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105C-B665-4153-9D01-308F5B26B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212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3215B2-2EEC-4C34-9602-85C060B28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9198CC9-DFD1-439F-969D-7681DB223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0A1442-A10C-4EE4-87CF-45B8E2000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9C6F-AA9E-4E73-9F1D-E0993ED93DF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89855B-959E-4B47-8695-BD610E85A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BC3314-DFD6-4A66-9315-2F1B5A315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105C-B665-4153-9D01-308F5B26B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53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E8CD6A4-4411-4E0B-ABEE-AD4F9C7C1C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6D4072C-5E43-46A5-853F-4545EBD4D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3B74D4-B06A-4BA6-BB25-D55CD9B58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9C6F-AA9E-4E73-9F1D-E0993ED93DF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1C8120-13C1-4A54-950E-52B020CB3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D99C3A-C89A-4BB9-B477-4001ABB90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105C-B665-4153-9D01-308F5B26B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24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73497A-A53F-4394-B5CB-C62E67FA5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15EE90-7602-493A-B1AF-F58F97CAA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97F969-B664-4B6D-849B-0C6F8E2F3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9C6F-AA9E-4E73-9F1D-E0993ED93DF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9D4816-9BC4-4C78-B1A5-9811D6D1F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A1A408-E586-4930-ACEB-74C015999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105C-B665-4153-9D01-308F5B26B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50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1E9D8B-833A-40C1-A013-505FC8F8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69169C-9DE3-46FE-B90B-47B03A779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0F8398-2AD1-4937-90CF-E23DDF15D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9C6F-AA9E-4E73-9F1D-E0993ED93DF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5E2AD0-258D-446E-B3D0-2BC7C789A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B9581D-37D2-4AB0-810A-F7449A176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105C-B665-4153-9D01-308F5B26B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45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EDA8AF-4F7D-4E39-9A1D-279B39CB8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C56389-77C2-42AE-B071-BFCC3D2764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2BE2C2-7A9C-4560-86D2-4FCEBEE50A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4577AB5-69B7-499A-9EFB-F127A6B2B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9C6F-AA9E-4E73-9F1D-E0993ED93DF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E1B63D-E521-47E6-B749-DB4EDDAED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4286356-5C50-44D8-AA90-7D0F83F33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105C-B665-4153-9D01-308F5B26B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114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74BA73-C918-4A2F-B5B4-0A3979B72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EC336B6-1C6D-47CC-8C55-4002FA70D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994E780-AABE-434B-BD14-91804AB6EF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7F9F47-003A-40B3-B049-5684FE377D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502471C-043E-4D0F-BBC9-8244F1B110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A65E45E-E46C-4D6B-BD61-5F1AF5AA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9C6F-AA9E-4E73-9F1D-E0993ED93DF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5DB1A83-2557-4E7D-8977-AFD77D047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C5E7F98-0B3D-4D87-9F08-9A12CE7B5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105C-B665-4153-9D01-308F5B26B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861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E6FD2-F080-4314-A39E-F1FF262B9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BB6C3C0-D83B-4AFD-B896-5437375F6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9C6F-AA9E-4E73-9F1D-E0993ED93DF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0D91FC2-66D8-443F-895E-86387A0F0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59161D9-2309-43CA-A34F-001B3F17B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105C-B665-4153-9D01-308F5B26B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301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BABF0A2-3041-4DF7-83F6-E0FEA76CC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9C6F-AA9E-4E73-9F1D-E0993ED93DF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51FDB5F-EB2B-45A3-AEA5-067D5A235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2E4F35F-4843-4295-80EB-4339089D0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105C-B665-4153-9D01-308F5B26B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64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92DC13-21C5-4D69-AD09-BDFFECDDD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68AE49-F365-4AA5-BDDB-A1401C0C2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75160D6-1216-47C7-8CAE-C2E1A9930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3F9A2F-C081-434F-8BEE-072C9BCCA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9C6F-AA9E-4E73-9F1D-E0993ED93DF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ED406A-1909-423F-A48C-9C3B0F4DF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699986-C6F6-4823-AFC4-9215A94DB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105C-B665-4153-9D01-308F5B26B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693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FEAB33-22EE-4CAE-A3D2-D31AA7ED0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3208632-1D77-4E11-963A-34539A6F47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157D0A7-6B79-4833-B340-B0BBACDD9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24AE95B-24AF-4B9D-BF22-3B2920619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9C6F-AA9E-4E73-9F1D-E0993ED93DF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773407-C80E-4324-AB80-B20349834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9CD52F-849C-49EA-87FB-B934135D1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105C-B665-4153-9D01-308F5B26B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756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B51356-67F4-4CC6-98A5-2E3D48736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2AFEA1-E55B-4837-A7AB-F1BDEC6BD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C51ACE-3783-40D7-A364-BCF812B897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E9C6F-AA9E-4E73-9F1D-E0993ED93DF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2D0586-E6D2-4085-84E9-0E182C4C67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433170-4BA7-4E68-9DED-77553176C8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6105C-B665-4153-9D01-308F5B26B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294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asyspeak.ru/blog/vsyo-o-grammatike/uslovnye-predlozheniya-vtorogo-tipa-v-anglijskom-yazyk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asyspeak.ru/blog/vsyo-o-grammatike/uslovnye-predlozheniya-vtorogo-tipa-v-anglijskom-yazyk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asyspeak.ru/blog/vsyo-o-grammatike/uslovnye-predlozheniya-vtorogo-tipa-v-anglijskom-yazyk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9FF632-8268-4009-9155-7137CDFFF2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Global Issues</a:t>
            </a:r>
            <a:br>
              <a:rPr lang="en-US" dirty="0"/>
            </a:br>
            <a:r>
              <a:rPr lang="ru-RU" dirty="0"/>
              <a:t>Глобальные проблемы</a:t>
            </a:r>
          </a:p>
        </p:txBody>
      </p:sp>
    </p:spTree>
    <p:extLst>
      <p:ext uri="{BB962C8B-B14F-4D97-AF65-F5344CB8AC3E}">
        <p14:creationId xmlns:p14="http://schemas.microsoft.com/office/powerpoint/2010/main" val="2177871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4FF6E-CBE0-4969-ACFC-35815A3E8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Vocabulary/ Global issues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F758B8-600E-48C1-9836-DB5AFF440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War-</a:t>
            </a:r>
            <a:r>
              <a:rPr lang="ru-RU" dirty="0"/>
              <a:t> война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Peace-</a:t>
            </a:r>
            <a:r>
              <a:rPr lang="ru-RU" dirty="0"/>
              <a:t>мир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Terrorism</a:t>
            </a:r>
            <a:r>
              <a:rPr lang="ru-RU" dirty="0"/>
              <a:t>- терроризм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Immigration</a:t>
            </a:r>
            <a:r>
              <a:rPr lang="ru-RU" dirty="0"/>
              <a:t>- иммиграция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Malnutrition</a:t>
            </a:r>
            <a:r>
              <a:rPr lang="ru-RU" dirty="0"/>
              <a:t>- недоедание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Famine</a:t>
            </a:r>
            <a:r>
              <a:rPr lang="ru-RU" dirty="0"/>
              <a:t>- голод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Poverty</a:t>
            </a:r>
            <a:r>
              <a:rPr lang="ru-RU" dirty="0"/>
              <a:t>- бедность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Racism</a:t>
            </a:r>
            <a:r>
              <a:rPr lang="ru-RU" dirty="0"/>
              <a:t>- расизм</a:t>
            </a:r>
          </a:p>
          <a:p>
            <a:pPr marL="0" indent="0">
              <a:buNone/>
            </a:pPr>
            <a:r>
              <a:rPr lang="en-US" dirty="0"/>
              <a:t>Environment- </a:t>
            </a:r>
            <a:r>
              <a:rPr lang="ru-RU" dirty="0"/>
              <a:t>окружающая среда</a:t>
            </a:r>
            <a:r>
              <a:rPr lang="en-US" dirty="0"/>
              <a:t>Pollution- </a:t>
            </a:r>
            <a:r>
              <a:rPr lang="ru-RU" dirty="0"/>
              <a:t>загрязнение</a:t>
            </a:r>
          </a:p>
          <a:p>
            <a:pPr marL="0" indent="0">
              <a:buNone/>
            </a:pPr>
            <a:r>
              <a:rPr lang="en-US" dirty="0"/>
              <a:t>The environment- </a:t>
            </a:r>
            <a:r>
              <a:rPr lang="ru-RU" dirty="0"/>
              <a:t>окружающая среда</a:t>
            </a:r>
          </a:p>
          <a:p>
            <a:pPr marL="0" indent="0">
              <a:buNone/>
            </a:pPr>
            <a:r>
              <a:rPr lang="en-US" dirty="0"/>
              <a:t>Disease- </a:t>
            </a:r>
            <a:r>
              <a:rPr lang="ru-RU" dirty="0"/>
              <a:t>заболевание</a:t>
            </a:r>
          </a:p>
          <a:p>
            <a:pPr marL="0" indent="0">
              <a:buNone/>
            </a:pPr>
            <a:r>
              <a:rPr lang="en-US" dirty="0"/>
              <a:t>Illiteracy- </a:t>
            </a:r>
            <a:r>
              <a:rPr lang="ru-RU" dirty="0"/>
              <a:t>неграмотность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8491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F23D58-80DC-4199-8D34-AE51B5F7D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7CF5F1-007F-4985-AD33-114BB5F18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Pollution- </a:t>
            </a:r>
            <a:r>
              <a:rPr lang="ru-RU" dirty="0"/>
              <a:t>загрязнение</a:t>
            </a:r>
          </a:p>
          <a:p>
            <a:pPr marL="0" indent="0">
              <a:buNone/>
            </a:pPr>
            <a:r>
              <a:rPr lang="en-US" dirty="0"/>
              <a:t>The environment- </a:t>
            </a:r>
            <a:r>
              <a:rPr lang="ru-RU" dirty="0"/>
              <a:t>окружающая среда</a:t>
            </a:r>
          </a:p>
          <a:p>
            <a:pPr marL="0" indent="0">
              <a:buNone/>
            </a:pPr>
            <a:r>
              <a:rPr lang="en-US" dirty="0"/>
              <a:t>Disease- </a:t>
            </a:r>
            <a:r>
              <a:rPr lang="ru-RU" dirty="0"/>
              <a:t>заболевание</a:t>
            </a:r>
          </a:p>
          <a:p>
            <a:pPr marL="0" indent="0">
              <a:buNone/>
            </a:pPr>
            <a:r>
              <a:rPr lang="en-US" dirty="0"/>
              <a:t>Illiteracy- </a:t>
            </a:r>
            <a:r>
              <a:rPr lang="ru-RU" dirty="0"/>
              <a:t>неграмотность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/>
              <a:t>Happy</a:t>
            </a:r>
            <a:r>
              <a:rPr lang="ru-RU" dirty="0"/>
              <a:t>- счастливый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Healthy</a:t>
            </a:r>
            <a:r>
              <a:rPr lang="ru-RU" dirty="0"/>
              <a:t>- здоровый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Hungry</a:t>
            </a:r>
            <a:r>
              <a:rPr lang="ru-RU" dirty="0"/>
              <a:t>- голодный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Thirsty</a:t>
            </a:r>
            <a:r>
              <a:rPr lang="ru-RU" dirty="0"/>
              <a:t>- жаждущий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Ill</a:t>
            </a:r>
            <a:r>
              <a:rPr lang="ru-RU" dirty="0"/>
              <a:t>- больной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Tired</a:t>
            </a:r>
            <a:r>
              <a:rPr lang="ru-RU" dirty="0"/>
              <a:t>- уставший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4526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20E106-9F2F-48EA-B5D0-DBED28E68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D30DD3-C132-46B5-85D7-9DB125798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Выучить слова</a:t>
            </a:r>
          </a:p>
          <a:p>
            <a:pPr marL="0" indent="0">
              <a:buNone/>
            </a:pPr>
            <a:r>
              <a:rPr lang="ru-RU" dirty="0" err="1"/>
              <a:t>Упр</a:t>
            </a:r>
            <a:r>
              <a:rPr lang="ru-RU" dirty="0"/>
              <a:t> №3- закончить</a:t>
            </a:r>
          </a:p>
        </p:txBody>
      </p:sp>
    </p:spTree>
    <p:extLst>
      <p:ext uri="{BB962C8B-B14F-4D97-AF65-F5344CB8AC3E}">
        <p14:creationId xmlns:p14="http://schemas.microsoft.com/office/powerpoint/2010/main" val="3852793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404192-99A1-478A-A036-8BEEBDC86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0517"/>
            <a:ext cx="10515600" cy="565627"/>
          </a:xfrm>
        </p:spPr>
        <p:txBody>
          <a:bodyPr>
            <a:normAutofit fontScale="90000"/>
          </a:bodyPr>
          <a:lstStyle/>
          <a:p>
            <a:r>
              <a:rPr lang="en-US" dirty="0"/>
              <a:t>Grammar</a:t>
            </a:r>
            <a:r>
              <a:rPr lang="ru-RU" dirty="0"/>
              <a:t>/</a:t>
            </a:r>
            <a:r>
              <a:rPr lang="en-US" dirty="0"/>
              <a:t>Second Conditional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9FC185-0571-44E3-9BDC-0D5E4C746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5522"/>
            <a:ext cx="10515600" cy="527144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«Если бы он знал английский, он бы уехал жить за границу.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Если бы у нее было много денег, она открыла бы свой магазин.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Если бы они жили у моря, они бы занимались серфингом».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4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 всех этих предложениях мы говорим о воображаемых событиях, которых не существует на самом деле. В английском языке такие предложения мы строим с помощью второго типа условных предложений.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b="1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Условные предложения 2 типа</a:t>
            </a:r>
            <a:r>
              <a:rPr lang="ru-RU" sz="4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0" i="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800" b="0" i="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  <a:r>
              <a:rPr lang="ru-RU" sz="4800" b="0" i="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0" i="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conditional</a:t>
            </a:r>
            <a:r>
              <a:rPr lang="ru-RU" sz="4800" b="0" i="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4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мы используем, когда говорим о воображаемых ситуациях в настоящем и будущем.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4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События, о которых идет речь в таких предложениях, маловероятны или нереальны. Например: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4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Если бы он выиграл в лотерею, он бы купил машину». (Но то, что он выиграет – маловероятно) «Если бы не было дождя, мы бы пошли гулять в парк». (Но идет дождь, поэтому действие нереально)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рассмотрим, как построить такие предложения в английском языке. Правила образования условных предложений 2 типа в английском языке Условные предложения 2 типа состоят из 2-х частей: условие – события, которые нереальны или маловероятны основная часть – действие, которое произошло бы, если бы выполнилось условие.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4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Условное предложение может начинаться как с основной части, так и с условия. Основная часть содержит действие, которое могло бы произойти в настоящем или будущем, но маловероятно, что произойдет. Образуется основная часть с помощью</a:t>
            </a:r>
            <a:r>
              <a:rPr lang="ru-RU" sz="4800" b="0" i="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0" i="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ru-RU" sz="4800" b="0" i="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(это </a:t>
            </a:r>
            <a:r>
              <a:rPr lang="ru-RU" sz="4800" b="0" i="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ru-RU" sz="4800" b="0" i="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прошедшем времени). При построении предложения мы ставим </a:t>
            </a:r>
            <a:r>
              <a:rPr lang="ru-RU" sz="4800" b="0" i="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ru-RU" sz="4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после действующего лица, а далее идет глагол в начальной форме. Также в таких предложениях вместо </a:t>
            </a:r>
            <a:r>
              <a:rPr lang="ru-RU" sz="4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ru-RU" sz="4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могут использоваться: </a:t>
            </a:r>
            <a:r>
              <a:rPr lang="ru-RU" sz="4800" b="0" i="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ru-RU" sz="4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следует </a:t>
            </a:r>
            <a:r>
              <a:rPr lang="ru-RU" sz="4800" b="0" i="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ru-RU" sz="4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может/могли бы </a:t>
            </a:r>
            <a:r>
              <a:rPr lang="ru-RU" sz="4800" b="0" i="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migh</a:t>
            </a:r>
            <a:r>
              <a:rPr lang="ru-RU" sz="4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4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возможно/может</a:t>
            </a:r>
            <a:b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OpenSansRegular"/>
              </a:rPr>
              <a:t>Источник контента: </a:t>
            </a:r>
            <a:r>
              <a:rPr lang="ru-RU" b="0" i="0" dirty="0">
                <a:solidFill>
                  <a:srgbClr val="2487CC"/>
                </a:solidFill>
                <a:effectLst/>
                <a:latin typeface="OpenSansRegular"/>
                <a:hlinkClick r:id="rId2"/>
              </a:rPr>
              <a:t>https://easyspeak.ru/blog/vsyo-o-grammatike/uslovnye-predlozheniya-vtorogo-tipa-v-anglijskom-yazyke</a:t>
            </a: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4516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F36CA-17F0-4B43-9BD0-D0E58A865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26A7D3-9227-4F7D-A2E1-BC2B803B1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3380"/>
            <a:ext cx="10515600" cy="4351338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3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Отрицание в основной части Чтобы сделать основную часть отрицательной, после </a:t>
            </a:r>
            <a:r>
              <a:rPr lang="ru-RU" sz="35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ru-RU" sz="3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мы ставим </a:t>
            </a:r>
            <a:r>
              <a:rPr lang="ru-RU" sz="35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ru-RU" sz="3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Мы можем сократить: </a:t>
            </a:r>
            <a:r>
              <a:rPr lang="ru-RU" sz="35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ru-RU" sz="3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35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ru-RU" sz="3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35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wouldn’t</a:t>
            </a:r>
            <a:r>
              <a:rPr lang="ru-RU" sz="3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Схема образования такого предложения будет: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3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Действующее лицо + </a:t>
            </a:r>
            <a:r>
              <a:rPr lang="ru-RU" sz="35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wouldn’t</a:t>
            </a:r>
            <a:r>
              <a:rPr lang="ru-RU" sz="3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+ действие + </a:t>
            </a:r>
            <a:r>
              <a:rPr lang="ru-RU" sz="35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ru-RU" sz="3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+ действующее лицо + правильный глагол с окончанием -</a:t>
            </a:r>
            <a:r>
              <a:rPr lang="ru-RU" sz="35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ru-RU" sz="3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или 2-ая форма неправильного глагола. Примеры: </a:t>
            </a:r>
            <a:endParaRPr lang="en-US" sz="35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ru-RU" sz="1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5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ru-RU" sz="5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wouldn’t</a:t>
            </a:r>
            <a:r>
              <a:rPr lang="ru-RU" sz="5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live</a:t>
            </a:r>
            <a:r>
              <a:rPr lang="ru-RU" sz="5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ru-RU" sz="5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ru-RU" sz="5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ru-RU" sz="5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ru-RU" sz="5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ru-RU" sz="5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flat</a:t>
            </a:r>
            <a:r>
              <a:rPr lang="ru-RU" sz="5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Он бы не жил здесь, если бы у него была собственная квартира.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5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ru-RU" sz="5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ru-RU" sz="58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ru-RU" sz="5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ru-RU" sz="5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I </a:t>
            </a:r>
            <a:r>
              <a:rPr lang="ru-RU" sz="5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wouldn't</a:t>
            </a:r>
            <a:r>
              <a:rPr lang="ru-RU" sz="5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worry</a:t>
            </a:r>
            <a:r>
              <a:rPr lang="ru-RU" sz="5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Если бы я был тобой (на твоем месте), я бы не беспокоился.</a:t>
            </a:r>
            <a:b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10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10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10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10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br>
              <a:rPr lang="ru-RU" sz="1000" dirty="0"/>
            </a:br>
            <a:r>
              <a:rPr lang="ru-RU" sz="1000" b="0" i="0" dirty="0">
                <a:solidFill>
                  <a:srgbClr val="000000"/>
                </a:solidFill>
                <a:effectLst/>
                <a:latin typeface="OpenSansRegular"/>
              </a:rPr>
              <a:t>Источник контента: </a:t>
            </a:r>
            <a:r>
              <a:rPr lang="ru-RU" sz="1000" b="0" i="0" dirty="0">
                <a:solidFill>
                  <a:srgbClr val="2487CC"/>
                </a:solidFill>
                <a:effectLst/>
                <a:latin typeface="OpenSansRegular"/>
                <a:hlinkClick r:id="rId2"/>
              </a:rPr>
              <a:t>https://easyspeak.ru/blog/vsyo-o-grammatike/uslovnye-predlozheniya-vtorogo-tipa-v-anglijskom-yazyke</a:t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8380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CB67E4-9BF8-45C2-8367-B40975D83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5E2961-6EDD-42C2-AC31-3BE4A877D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на закрепление. Переведите следующие предложения на английский язык: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Если бы она рассказала все, он бы помог ей. 2. Она бы надела эта платье, если бы пошла в ресторан. 3. Он бы купил эту машину, если бы она была черной. 4. Они бы не пошли в школу, если бы у них были каникулы. 5. Если бы он не жил в Нью-Йорке, он жил бы в Москве. 6. Она бы пошла в кино, если бы не работала?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контента: </a:t>
            </a:r>
            <a:r>
              <a:rPr lang="ru-RU" sz="1500" b="0" i="0" dirty="0">
                <a:solidFill>
                  <a:srgbClr val="2487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https://easyspeak.ru/blog/vsyo-o-grammatike/uslovnye-predlozheniya-vtorogo-tipa-v-anglijskom-yazyke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20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FAFDD0-3354-4AAD-8F8B-C2B1B24C1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594"/>
            <a:ext cx="10515600" cy="422444"/>
          </a:xfrm>
        </p:spPr>
        <p:txBody>
          <a:bodyPr>
            <a:normAutofit fontScale="90000"/>
          </a:bodyPr>
          <a:lstStyle/>
          <a:p>
            <a:r>
              <a:rPr lang="en-US" dirty="0"/>
              <a:t>Vocabulary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3BFE69-E476-433D-B471-5B277CB5A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05" y="681038"/>
            <a:ext cx="10838895" cy="61015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Germ</a:t>
            </a:r>
            <a:r>
              <a:rPr lang="ru-RU" sz="3200" dirty="0"/>
              <a:t>- зародыш, микроб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Vertigo</a:t>
            </a:r>
            <a:r>
              <a:rPr lang="ru-RU" sz="3200" dirty="0"/>
              <a:t>- головокружение (мнимое)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Public speaking</a:t>
            </a:r>
            <a:r>
              <a:rPr lang="ru-RU" sz="3200" dirty="0"/>
              <a:t>- публичное выступление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Claustrophobia</a:t>
            </a:r>
            <a:r>
              <a:rPr lang="ru-RU" sz="3200" dirty="0"/>
              <a:t>- клаустрофобия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Alone</a:t>
            </a:r>
            <a:r>
              <a:rPr lang="ru-RU" sz="3200" dirty="0"/>
              <a:t>- в одиночестве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Foreigner</a:t>
            </a:r>
            <a:r>
              <a:rPr lang="ru-RU" sz="3200" dirty="0"/>
              <a:t>- иностранец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Stranger-</a:t>
            </a:r>
            <a:r>
              <a:rPr lang="ru-RU" sz="3200" dirty="0"/>
              <a:t>незнакомец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Dark</a:t>
            </a:r>
            <a:r>
              <a:rPr lang="ru-RU" sz="3200" dirty="0"/>
              <a:t>- темный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Arachnophobia</a:t>
            </a:r>
            <a:r>
              <a:rPr lang="ru-RU" sz="3200" dirty="0"/>
              <a:t>- </a:t>
            </a:r>
            <a:r>
              <a:rPr lang="ru-RU" sz="3200" dirty="0" err="1"/>
              <a:t>арахнофобия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Height- </a:t>
            </a:r>
            <a:r>
              <a:rPr lang="ru-RU" sz="3200" dirty="0"/>
              <a:t>рост</a:t>
            </a:r>
          </a:p>
          <a:p>
            <a:pPr marL="0" indent="0">
              <a:buNone/>
            </a:pPr>
            <a:r>
              <a:rPr lang="en-US" sz="3200" dirty="0"/>
              <a:t>Fear- </a:t>
            </a:r>
            <a:r>
              <a:rPr lang="ru-RU" sz="3200" dirty="0"/>
              <a:t>страх</a:t>
            </a:r>
          </a:p>
          <a:p>
            <a:pPr marL="0" indent="0">
              <a:buNone/>
            </a:pPr>
            <a:r>
              <a:rPr lang="en-US" sz="3200" dirty="0"/>
              <a:t>Xenophobia- </a:t>
            </a:r>
            <a:r>
              <a:rPr lang="ru-RU" sz="3200" dirty="0"/>
              <a:t>нетерпимость к иностранному, незнакомому</a:t>
            </a:r>
          </a:p>
          <a:p>
            <a:pPr marL="0" indent="0">
              <a:buNone/>
            </a:pPr>
            <a:r>
              <a:rPr lang="en-US" sz="3200" dirty="0"/>
              <a:t>Agoraphobia- </a:t>
            </a:r>
            <a:r>
              <a:rPr lang="ru-RU" sz="3200" dirty="0"/>
              <a:t>боязнь открытого пространства</a:t>
            </a:r>
          </a:p>
        </p:txBody>
      </p:sp>
    </p:spTree>
    <p:extLst>
      <p:ext uri="{BB962C8B-B14F-4D97-AF65-F5344CB8AC3E}">
        <p14:creationId xmlns:p14="http://schemas.microsoft.com/office/powerpoint/2010/main" val="12520729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686</Words>
  <Application>Microsoft Office PowerPoint</Application>
  <PresentationFormat>Широкоэкранный</PresentationFormat>
  <Paragraphs>71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OpenSansRegular</vt:lpstr>
      <vt:lpstr>Times New Roman</vt:lpstr>
      <vt:lpstr>Тема Office</vt:lpstr>
      <vt:lpstr>Global Issues Глобальные проблемы</vt:lpstr>
      <vt:lpstr>Vocabulary/ Global issues</vt:lpstr>
      <vt:lpstr>Vocabulary</vt:lpstr>
      <vt:lpstr>Homework</vt:lpstr>
      <vt:lpstr>Grammar/Second Conditional </vt:lpstr>
      <vt:lpstr>Grammar</vt:lpstr>
      <vt:lpstr>Exercises </vt:lpstr>
      <vt:lpstr>Vocabulary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Issues Глобальные проблемы</dc:title>
  <dc:creator>Палади Александра Сергеевна</dc:creator>
  <cp:lastModifiedBy>Палади Александра Сергеевна</cp:lastModifiedBy>
  <cp:revision>12</cp:revision>
  <dcterms:created xsi:type="dcterms:W3CDTF">2021-03-16T03:20:34Z</dcterms:created>
  <dcterms:modified xsi:type="dcterms:W3CDTF">2022-03-28T04:57:06Z</dcterms:modified>
</cp:coreProperties>
</file>