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550E5-3A67-44C6-B651-E45025FE9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D5EA27-D8AB-45D2-A22C-945879FD6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5D9F11-7A7B-4CCB-9A9F-A73EBBD7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6C9707-F3B0-48F7-A531-8A498565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E2C5AF-219F-43F0-AB4C-5D9331CC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7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CB39A-523A-4900-AA3B-0BFC6EFB8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1BC597-1FB0-46AD-A49E-8F12E096E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C9D99D-4CF1-47A6-BED5-F9F3A27D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BC58DA-0B26-4096-84F6-D670BC45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29F5BF-7A53-4FD7-B4A4-FF7852AB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27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C5C00A-DE85-401D-AA47-BA561E703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C5B4B0-D08F-4373-A702-A2720A112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13651A-1F36-45EB-ACC1-D9F0FF21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DF78D-25CA-4BD2-86E2-10EF49531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DCE65F-CAF7-4DF5-858F-BCB2B13E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93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A1200-1C78-4EBD-A6B7-4AC3F85A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CEBE7A-0C35-41BD-9CC4-CF3D237A2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107251-FD12-4187-A5A3-C662B77B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3994CC-F99B-4A85-9F61-628985A8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E05C0C-356D-4BC7-A6D4-42520DBA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13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02B00-0C57-455E-AE61-14AA283C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D61B4D-2C79-4B22-B01D-4809409DE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A84B20-D676-48D7-9ABE-9C79A1EB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9C1307-C603-420B-B5A7-9799B968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8CD038-E7C5-45A8-A418-36A760D8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99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4F2739-98CA-45AA-B62D-1B676E59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36F728-E29A-467F-B6EF-F06A62D40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6334F2-966A-4C31-AD41-DE847B20E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9FF696-5F6E-46B0-BE6B-1AE258BD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8D316C-1270-4754-83ED-3B8AEBC83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3C8D27-E6BB-4BD0-A49C-FDFF4D57F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0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BAC89-D20E-4929-9688-2B5B88460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511FF4-5BD4-4AB2-A367-BD5AD5A37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E22E09-D9E5-435C-893A-68FEB8DC8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B73799-617D-40A3-B55D-A7E1EDCD5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A00CA2-F460-448E-9C41-EABD860B5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CE2B48-927A-43B5-9129-64CD0298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4835B4-007B-48F0-B8D8-7564BCE5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171D3C2-7DA7-4894-9A3C-25DEB4886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13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1CC67-9352-4D47-B11A-3B3404B6B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BEC77D-C8EA-4826-9FD9-C8FF0B222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430962-F6A4-46C9-9342-1214F7DB8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E04C31-33BA-40B3-A8EF-58BA8682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9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8F1A5C-69F0-4CD7-9746-D070948D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39F83CE-7258-4F78-AAFA-D53146E7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06B81C2-504B-4D84-B6D5-4A48875EF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2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F07CB-497E-4497-A234-2A655FA2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9F4A7F-CB02-49E6-83A3-68355A277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F7CE7D-1655-4520-8F06-6D7C72783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253FE9-9760-44BA-B9E0-34A20E42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D70158-65D2-4A4D-87A0-F4CA21B9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557EB8-FA79-442E-9087-B30A32E3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6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04868-DF7C-4280-ADA7-0AD63AD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A51A0C-1CB8-4C8A-8865-08D314C21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39DD48-0798-4435-AC65-150816D0B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599C8B-6A3C-4E94-9579-6349ED42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2935C6-3EBB-4F42-9AB4-D7F1E8196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CDDEDC-1C49-4795-8DA4-2CBF15EE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37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ADCCA7-C2B1-497A-9FF0-93FDA2843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4ECDCC-630F-4E14-AA49-C93D2D3B9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D548C1-2553-4C29-8536-E924B8DFB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3BE2-91DE-4FB4-91CD-BB2F5E42EB97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AEF9F8-5DC2-42BB-B46E-E80E23A84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AB253-7938-4D6E-A5A3-C432F4427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39A40-97CB-451C-ACCE-4E7D72CEB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79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6781F8-BB8B-4652-B805-EB4191107E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Модальные глаголы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96F3AB-3CA5-4373-9635-C9AE7B7E93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will, might, may, could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04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60229-3180-4A8D-8055-641569505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Упр.1 Перефразируйте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0803D-119F-43F3-A322-105EEEB7E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Ответы к упражнениям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75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Jennifer 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borrow your dictionary?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Nick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Greg 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look at Sally’s summer photographs?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ask the teacher questions during the test?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cats 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into the house in rain?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90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DF61C-D70E-4385-997C-E41A9EE63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Упр.2 Выберите правильный вариант ответа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F3C1A5-8D63-475B-8E0E-20A8DF86D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May not, 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might not,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may, 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might not, 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may, 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might not, 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may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50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C72EF-D0E9-4F32-9A74-D5ABC1555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Упр</a:t>
            </a:r>
            <a:r>
              <a:rPr lang="ru-RU" dirty="0"/>
              <a:t> 3 Перефразируйте, с помощью, </a:t>
            </a:r>
            <a:r>
              <a:rPr lang="en-US" dirty="0"/>
              <a:t>may might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E4BA00-D43E-4F7C-8AB7-5A7C1AA0F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Everybody may make one photocopy of this document, but only for personal use.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Greg may take Melody to hospital.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Melody may / might have broken her leg.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Sally mayn’t / mightn’t have had Michael’s phone number.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Little Nicky might stay up late to watch the World Cup.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Police mayn’t / mightn’t have understood the urgency of the problem.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I eat in the living-room?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Sandy may / might be late, but I am not sure as she very punctual.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2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11E77-9BBB-49B8-A6FD-9A5E25B9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Упр4 Используйте, </a:t>
            </a:r>
            <a:r>
              <a:rPr lang="en-US" dirty="0"/>
              <a:t>may, might (not)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124597-568C-4664-BB75-18234CAB9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Might not, - </a:t>
            </a:r>
            <a:r>
              <a:rPr lang="en-US" sz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She isn’t feeling very well</a:t>
            </a:r>
            <a:endParaRPr lang="en-US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may, - It’s my aunt’s birthday, I love her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mightn’t,- he doesn’t study much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may not, -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may / might,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mightn’t, - I’m really tired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might be,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may not /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mightn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50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9A54A2-688B-40CA-91CD-D4746DAC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Упр</a:t>
            </a:r>
            <a:r>
              <a:rPr lang="ru-RU" dirty="0"/>
              <a:t> 5,6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10FA8-50EE-492F-934D-1FCAD4089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414"/>
            <a:ext cx="10515600" cy="4870383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snow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tomorrow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friend 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visit me next weekend.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 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buy a new computer.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change my job next year.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mightn’t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 to work tomorrow.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children 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not have a holiday next summer.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meet Sally at the station.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Alexey 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left 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note for you yesterday.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 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forgotten 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take her umbrella and she’s got wet.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Melody 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understand everything when she grows up.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840"/>
              </a:spcBef>
              <a:spcAft>
                <a:spcPts val="84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door 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open.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34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EAA0A-1A34-485F-9937-99B2FCCCC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801C7B-7F27-4EB1-843A-AEA293F08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32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EB1D8-606B-456E-A75C-15E32891A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C2A9F8-375D-4A06-90A5-62D66BC66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833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F0219-7038-4492-A6FA-D648CAE32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BBD576-07CB-4BB5-89B3-4378046A8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3576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353</Words>
  <Application>Microsoft Office PowerPoint</Application>
  <PresentationFormat>Широкоэкранный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Модальные глаголы</vt:lpstr>
      <vt:lpstr>Упр.1 Перефразируйте предложения</vt:lpstr>
      <vt:lpstr>Упр.2 Выберите правильный вариант ответа</vt:lpstr>
      <vt:lpstr>Упр 3 Перефразируйте, с помощью, may might</vt:lpstr>
      <vt:lpstr>Упр4 Используйте, may, might (not)</vt:lpstr>
      <vt:lpstr>Упр 5,6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Модальные глаголы</dc:title>
  <dc:creator>Палади Александра Сергеевна</dc:creator>
  <cp:lastModifiedBy>Палади Александра Сергеевна</cp:lastModifiedBy>
  <cp:revision>4</cp:revision>
  <dcterms:created xsi:type="dcterms:W3CDTF">2021-02-16T06:43:00Z</dcterms:created>
  <dcterms:modified xsi:type="dcterms:W3CDTF">2021-02-16T07:09:52Z</dcterms:modified>
</cp:coreProperties>
</file>