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6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57951-EBD1-4555-9537-77959579448C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C08E6-3037-4CD2-9591-B991B508C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5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08E6-3037-4CD2-9591-B991B508CA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8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8934" y="908720"/>
            <a:ext cx="7772400" cy="2716212"/>
          </a:xfrm>
        </p:spPr>
        <p:txBody>
          <a:bodyPr>
            <a:normAutofit/>
          </a:bodyPr>
          <a:lstStyle/>
          <a:p>
            <a:r>
              <a:rPr lang="ru-RU" alt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«Готовность ребенка к обучению в школе»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Полина\Desktop\kisspng-photography-child-clip-art-class-room-5ac02b8ee26c23.6101686615225435029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664296" cy="2427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89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79251" y="3284984"/>
            <a:ext cx="7064749" cy="3549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Память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запоминать не менее 7-8 слов предметов, слов.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запоминать и рассказывать стихотворения, потешки, загадки.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Пересказывать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близко к тексту рассказы и сказки.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Рассказывать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памяти содержание сюжетной картинки.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повторять фразы, состоящие из 7-8 слов.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Рассказывать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событиях своей жизни, вспоминая все подробности.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611560" y="836712"/>
            <a:ext cx="4464496" cy="264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27168" cy="35227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находить одинаковые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предметы.</a:t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5-6  отличий между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предметами.</a:t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задания, не отвлекаясь 30-40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минут.</a:t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Удерживать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поле зрения 8-10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предметов.</a:t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Копировать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точности узор или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движение.</a:t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по предложенному образцу.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 descr="C:\Users\Полина\Desktop\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" y="3861048"/>
            <a:ext cx="1904517" cy="1849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ина\Desktop\hello_html_m7721c0b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268760"/>
            <a:ext cx="2671552" cy="190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2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5390" y="3284984"/>
            <a:ext cx="7380312" cy="3675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  <a:endParaRPr lang="ru-RU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держать и свободно владеть карандашом, авторучкой  и кистью.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Штриховать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раскрашивать рисунки, не выходя за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контуры.</a:t>
            </a:r>
            <a:endParaRPr lang="ru-RU" alt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Ориентироваться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тетради в клетку и в линию.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Передавать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рисунке точную форму предмета,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пропорции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копировать простейшие рисунки.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alt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образцу писать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элементарные.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611560" y="836712"/>
            <a:ext cx="4464496" cy="264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23724" y="255201"/>
            <a:ext cx="7427168" cy="352272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Классифицировать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 в группы по определённым признакам.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Подбирать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подходящие предметы друг к другу, связывая их между собой по смыслу.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в группах, не подходящий к общим признакам.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Решать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простые логические задачи.</a:t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Выстраивать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логический ряд из фигур.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4" name="Picture 2" descr="C:\Users\Полина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205172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ина\Desktop\melkay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2088232" cy="20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7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7408333" cy="3450696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мотив характеризуется тем, что ребенок желает приобрести новый социальный статус: </a:t>
            </a:r>
            <a:endParaRPr lang="ru-RU" alt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школьником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портфель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чебники, школьные принадлежности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готовность</a:t>
            </a:r>
            <a:endParaRPr lang="ru-RU" sz="4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Полина\Desktop\кружок Тхелидзе Л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22" y="2564904"/>
            <a:ext cx="380619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ина\Desktop\79878.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412922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5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92696"/>
            <a:ext cx="8064895" cy="478539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lop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altLang="ru-RU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altLang="ru-RU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понимать, что большое количество знаний, полученных еще до начала школьных занятий, еще не являются залогом </a:t>
            </a:r>
            <a:r>
              <a:rPr lang="ru-RU" alt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успеха</a:t>
            </a:r>
            <a:r>
              <a:rPr lang="ru-RU" altLang="ru-RU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altLang="ru-RU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Главное – психологическая  готовность и физическая готовность ребенка  к учебе ,</a:t>
            </a:r>
          </a:p>
          <a:p>
            <a:pPr marL="0" indent="0" algn="ctr">
              <a:buNone/>
            </a:pPr>
            <a:r>
              <a:rPr lang="ru-RU" alt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стремление к получению новых знаний. </a:t>
            </a:r>
          </a:p>
          <a:p>
            <a:pPr marL="0" indent="0" algn="ctr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Users\Полина\Desktop\80ddGMbI2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194" flipH="1">
            <a:off x="90629" y="4691884"/>
            <a:ext cx="1314206" cy="198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ина\Desktop\80ddGMbI2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194" flipH="1">
            <a:off x="7716580" y="4738289"/>
            <a:ext cx="1314206" cy="198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ина\Desktop\80ddGMbI2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431" flipH="1">
            <a:off x="396903" y="234010"/>
            <a:ext cx="701659" cy="106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олина\Desktop\80ddGMbI2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194" flipH="1">
            <a:off x="8035454" y="208584"/>
            <a:ext cx="676458" cy="102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6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20888"/>
            <a:ext cx="8352927" cy="42484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Верьте в успех </a:t>
            </a:r>
          </a:p>
          <a:p>
            <a:pPr marL="0" indent="0" algn="ctr">
              <a:buNone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своего будущего первоклассника и вселяйте эту уверенность в него самого!</a:t>
            </a:r>
          </a:p>
          <a:p>
            <a:pPr marL="0" indent="0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56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alt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1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408333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/>
              <a:t> 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дошкольного воспитания -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личности ребёнка в соответствии с требованиями ФГОС, развитие способностей (познавательных, коммуникативных, творческих, регуляторных(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соблюдение определенных правил поведения).</a:t>
            </a:r>
          </a:p>
          <a:p>
            <a:pPr marL="0" indent="0" algn="ctr"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через разнообразные виды детской деятельности: игровой, учебной, художественной, двигательной, элементарно- трудовой.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475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Основная цель</a:t>
            </a:r>
            <a:b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учреждения 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3528" y="2060848"/>
            <a:ext cx="439564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успешной личности ребенка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ина\Desktop\708798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5543027" cy="2977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84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569012" y="260648"/>
            <a:ext cx="5544616" cy="13681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готовности  детей к школе</a:t>
            </a:r>
          </a:p>
        </p:txBody>
      </p:sp>
      <p:sp>
        <p:nvSpPr>
          <p:cNvPr id="8" name="Овал 7"/>
          <p:cNvSpPr/>
          <p:nvPr/>
        </p:nvSpPr>
        <p:spPr>
          <a:xfrm>
            <a:off x="5735933" y="5324254"/>
            <a:ext cx="295232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готовность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35086" y="3673957"/>
            <a:ext cx="4212468" cy="1383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504" y="5032711"/>
            <a:ext cx="446449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готовность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115616" y="1196752"/>
            <a:ext cx="57606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948264" y="1196752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860032" y="1628800"/>
            <a:ext cx="216024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259632" y="1628800"/>
            <a:ext cx="1872208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7913" y="2348880"/>
            <a:ext cx="41618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084168" y="1628800"/>
            <a:ext cx="1296144" cy="3528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598635" y="2600908"/>
            <a:ext cx="30963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готовность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6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1" cy="46085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alt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8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  <a:r>
              <a:rPr lang="ru-RU" altLang="ru-RU" sz="8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8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хорошее состояние здоровья </a:t>
            </a:r>
            <a:r>
              <a:rPr lang="ru-RU" altLang="ru-RU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ребёнка:</a:t>
            </a:r>
          </a:p>
          <a:p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r>
              <a:rPr lang="ru-RU" alt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сопротивляемость неблагоприятным </a:t>
            </a:r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воздействиям;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нормальные </a:t>
            </a:r>
            <a:r>
              <a:rPr lang="ru-RU" alt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антропометрические данные (рост, вес, окружность грудной клетки</a:t>
            </a:r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хороший </a:t>
            </a:r>
            <a:r>
              <a:rPr lang="ru-RU" alt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развития двигательной </a:t>
            </a:r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alt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к выполнению тех мелких, точных и разнообразных движений, которых требует овладение </a:t>
            </a:r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достаточное </a:t>
            </a:r>
            <a:r>
              <a:rPr lang="ru-RU" alt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культурно- гигиенических навыков и др. </a:t>
            </a:r>
          </a:p>
          <a:p>
            <a:pPr marL="0" indent="0" algn="ctr">
              <a:buNone/>
            </a:pP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Физически </a:t>
            </a:r>
            <a:r>
              <a:rPr lang="ru-RU" altLang="ru-RU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развитый ребенок- это ребенок овладевший основными культурно-гигиеническими навыками.</a:t>
            </a:r>
          </a:p>
          <a:p>
            <a:endParaRPr lang="ru-RU" alt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 развитый ребёнок легче справляется с трудностями, связанными с систематическим обучением в школе.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Полина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96439"/>
            <a:ext cx="3002590" cy="1673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ина\Desktop\1_5d8856a31a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8481"/>
            <a:ext cx="2146394" cy="189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ина\Desktop\91c161c182096228fe7b7f7af3a97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58481"/>
            <a:ext cx="2039346" cy="192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4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340768"/>
            <a:ext cx="6984775" cy="345069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простые и сложные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и косвенной речью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непринуждённую беседу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рассказы о предмете,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и выразительно пересказывать небольшие литературные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место нужного звука в слове.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C:\Users\Полина\Desktop\4d98c376-1e60-49e1-aa95-04fe75994c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11" y="3972822"/>
            <a:ext cx="2582044" cy="28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ина\Desktop\64883015_5da1c301e5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3672408" cy="19934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8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7128792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altLang="ru-RU" sz="1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altLang="ru-RU" sz="1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считать в пределах </a:t>
            </a: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пользоваться количественными и порядковыми </a:t>
            </a: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числительными.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Сравнивать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рядом стоящие числа в пределах 10, устанавливать, какое число больше </a:t>
            </a: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другого.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Сравнивать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рядом стоящие числа в пределах 10, устанавливать, какое число больше </a:t>
            </a: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другого.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Сравнивать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10 предметов различной величины, размещая их в ряд в порядке возрастания длины, ширины, высоты и понимать соотношения между </a:t>
            </a: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Уравнивать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предметов двумя </a:t>
            </a: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способами.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Различать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Выражать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словами местонахождение предмета по отношению к себе, к другим </a:t>
            </a: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Ориентироваться </a:t>
            </a:r>
            <a:r>
              <a:rPr lang="ru-RU" altLang="ru-RU" sz="8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листе бумаги.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</a:t>
            </a:r>
            <a:endParaRPr lang="ru-RU" dirty="0"/>
          </a:p>
        </p:txBody>
      </p:sp>
      <p:pic>
        <p:nvPicPr>
          <p:cNvPr id="5122" name="Picture 2" descr="C:\Users\Полина\Desktop\hello_html_m41c6e4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304256" cy="294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4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7128792" cy="54726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сихологическая готовность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к школе – это, прежде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 получать знания, отнюдь не всегда интересные и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привлекательные</a:t>
            </a:r>
            <a:r>
              <a:rPr lang="en-US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 учиться</a:t>
            </a:r>
            <a:r>
              <a:rPr lang="en-US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осознавать, что в школе надо много работать, без осознания этого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«надо»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сможет хорошо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 все нужно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поэтапно, что бы у него не пропал интерес к обучению.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</a:t>
            </a:r>
            <a:endParaRPr lang="ru-RU" dirty="0"/>
          </a:p>
        </p:txBody>
      </p:sp>
      <p:pic>
        <p:nvPicPr>
          <p:cNvPr id="1026" name="Picture 2" descr="https://kursi.ru.com/wp-content/uploads/2019/08/%D0%A1%D0%BA%D0%B0%D1%87%D0%B0%D1%82%D1%8C-%D0%BA%D0%B0%D1%80%D1%82%D0%B8%D0%BD%D0%BA%D0%B8-%D0%B4%D0%BB%D1%8F-%D0%B4%D0%B5%D1%82%D1%81%D0%BA%D0%BE%D0%B3%D0%BE-%D1%81%D0%B0%D0%B4%D0%B0-%D0%BD%D0%B0-%D1%80%D0%B0%D0%B7%D0%BD%D1%8B%D0%B5-%D1%82%D0%B5%D0%BC%D1%8B-%D0%BF%D0%BE%D0%B4%D0%B1%D0%BE%D1%80%D0%BA%D0%B0-17-1-1024x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01" y="5457670"/>
            <a:ext cx="2383491" cy="1365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3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4586" y="1256719"/>
            <a:ext cx="8352928" cy="518457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altLang="ru-RU" sz="6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Окружающий </a:t>
            </a:r>
            <a:r>
              <a:rPr lang="ru-RU" altLang="ru-RU" sz="6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мир:</a:t>
            </a:r>
            <a:endParaRPr lang="ru-RU" altLang="ru-RU" sz="6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alt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своё имя и фамилию, имя и отчество своих родителей, свой домашний адрес, название своего города , название страны и </a:t>
            </a: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столицы.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alt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названия профессий, объяснять, чем занимаются </a:t>
            </a: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люди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Называть </a:t>
            </a:r>
            <a:r>
              <a:rPr lang="ru-RU" alt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предметов обобщающим </a:t>
            </a: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alt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правила дорожного </a:t>
            </a: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alt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последовательность времён года, частей суток, дней недели, </a:t>
            </a: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месяцев.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Различать </a:t>
            </a:r>
            <a:r>
              <a:rPr lang="ru-RU" alt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называть деревья, кустарники по листьям, </a:t>
            </a: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altLang="ru-RU" sz="6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зимующих и перелётных птиц.</a:t>
            </a:r>
            <a:r>
              <a:rPr lang="ru-RU" altLang="ru-RU" sz="6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altLang="ru-RU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5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Любознательный</a:t>
            </a:r>
            <a:r>
              <a:rPr lang="ru-RU" altLang="ru-RU" sz="5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активный, интересуется новым, неизвестным в окружающем мире.</a:t>
            </a:r>
          </a:p>
          <a:p>
            <a:pPr marL="0" indent="0" algn="ctr">
              <a:buNone/>
            </a:pPr>
            <a:r>
              <a:rPr lang="ru-RU" altLang="ru-RU" sz="5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Имеющий первичные представления о себе, семье, обществе, государстве, мире и природе.</a:t>
            </a:r>
            <a:endParaRPr lang="ru-RU" altLang="ru-RU" sz="5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7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готовность</a:t>
            </a:r>
            <a:endParaRPr lang="ru-RU" sz="4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олина\Desktop\img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23" y="5264901"/>
            <a:ext cx="2099725" cy="1574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ина\Desktop\logo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64901"/>
            <a:ext cx="2229150" cy="1577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ина\Desktop\img1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38" y="2492896"/>
            <a:ext cx="1380193" cy="138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06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2392</TotalTime>
  <Words>332</Words>
  <Application>Microsoft Office PowerPoint</Application>
  <PresentationFormat>Экран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«Готовность ребенка к обучению в школе» </vt:lpstr>
      <vt:lpstr>Презентация PowerPoint</vt:lpstr>
      <vt:lpstr> Основная цель  дошкольного учреждения  </vt:lpstr>
      <vt:lpstr>Презентация PowerPoint</vt:lpstr>
      <vt:lpstr>Презентация PowerPoint</vt:lpstr>
      <vt:lpstr>Интеллектуальная готовность </vt:lpstr>
      <vt:lpstr>Интеллектуальная готовность</vt:lpstr>
      <vt:lpstr>Психологическая готовность</vt:lpstr>
      <vt:lpstr>Социальная готовность</vt:lpstr>
      <vt:lpstr>Внимание Уметь находить одинаковые предметы. Находить 5-6  отличий между предметами. Выполнять задания, не отвлекаясь 30-40 минут. Удерживать в поле зрения 8-10 предметов. Копировать в точности узор или движение. Выполнять задания по предложенному образцу. </vt:lpstr>
      <vt:lpstr>  Мышление Классифицировать предметы в группы по определённым признакам. Подбирать подходящие предметы друг к другу, связывая их между собой по смыслу. Находить предмет в группах, не подходящий к общим признакам. Решать простые логические задачи. Выстраивать логический ряд из фигур.  </vt:lpstr>
      <vt:lpstr>Мотивационная готовность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16</cp:revision>
  <dcterms:created xsi:type="dcterms:W3CDTF">2019-11-13T10:22:30Z</dcterms:created>
  <dcterms:modified xsi:type="dcterms:W3CDTF">2020-02-04T10:26:13Z</dcterms:modified>
</cp:coreProperties>
</file>