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ина\Desktop\hello_html_m24525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8" y="-7906"/>
            <a:ext cx="9145247" cy="6865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115616" y="2492896"/>
            <a:ext cx="7772400" cy="2448272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Весна!» – правила проведения прогулки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9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Полина\Desktop\bird-cartoon-powerpoint-templa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95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23528" y="332656"/>
            <a:ext cx="8229600" cy="1772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весна, сосульки. Прогулки во время таяния снега, гололёда.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625178" y="2204864"/>
            <a:ext cx="7859216" cy="3921299"/>
          </a:xfrm>
        </p:spPr>
        <p:txBody>
          <a:bodyPr/>
          <a:lstStyle/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Опасности ранней весной: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Сильный ветер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Сосульки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Гололед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260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олина\Desktop\bird-cartoon-powerpoint-templa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66"/>
            <a:ext cx="9174444" cy="685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72422" y="332656"/>
            <a:ext cx="8229600" cy="76103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«Осторожно, сосульки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1</a:t>
            </a:r>
            <a:r>
              <a:rPr lang="ru-RU" b="1" dirty="0"/>
              <a:t>. </a:t>
            </a:r>
            <a:r>
              <a:rPr lang="ru-RU" dirty="0"/>
              <a:t>Будьте внимательны, сосулька хрупка и может упасть вам на голову.</a:t>
            </a:r>
          </a:p>
          <a:p>
            <a:pPr marL="0" indent="0">
              <a:buNone/>
            </a:pPr>
            <a:r>
              <a:rPr lang="ru-RU" b="1" dirty="0"/>
              <a:t>2. </a:t>
            </a:r>
            <a:r>
              <a:rPr lang="ru-RU" dirty="0"/>
              <a:t>Увидев сосульки на крыше, перейдите на другую сторону, где их нет.</a:t>
            </a:r>
          </a:p>
          <a:p>
            <a:pPr marL="0" indent="0">
              <a:buNone/>
            </a:pPr>
            <a:r>
              <a:rPr lang="ru-RU" b="1" dirty="0"/>
              <a:t>3. </a:t>
            </a:r>
            <a:r>
              <a:rPr lang="ru-RU" dirty="0"/>
              <a:t>Не стойте под балконом, где висят сосульки.</a:t>
            </a:r>
          </a:p>
          <a:p>
            <a:pPr marL="0" indent="0">
              <a:buNone/>
            </a:pPr>
            <a:r>
              <a:rPr lang="ru-RU" b="1" dirty="0"/>
              <a:t>4. </a:t>
            </a:r>
            <a:r>
              <a:rPr lang="ru-RU" dirty="0"/>
              <a:t>Помните об опасности от падения сосулек.</a:t>
            </a:r>
          </a:p>
          <a:p>
            <a:pPr marL="0" indent="0">
              <a:buNone/>
            </a:pPr>
            <a:r>
              <a:rPr lang="ru-RU" b="1" dirty="0"/>
              <a:t>5</a:t>
            </a:r>
            <a:r>
              <a:rPr lang="ru-RU" b="1" dirty="0" smtClean="0"/>
              <a:t>.</a:t>
            </a:r>
            <a:r>
              <a:rPr lang="ru-RU" b="1" dirty="0"/>
              <a:t> </a:t>
            </a:r>
            <a:r>
              <a:rPr lang="ru-RU" dirty="0"/>
              <a:t>Обходите стороной места, обнесённые предупредительной лентой.</a:t>
            </a:r>
          </a:p>
          <a:p>
            <a:pPr marL="0" indent="0">
              <a:buNone/>
            </a:pPr>
            <a:r>
              <a:rPr lang="ru-RU" b="1" dirty="0"/>
              <a:t>6</a:t>
            </a:r>
            <a:r>
              <a:rPr lang="ru-RU" b="1" dirty="0" smtClean="0"/>
              <a:t>.</a:t>
            </a:r>
            <a:r>
              <a:rPr lang="ru-RU" b="1" dirty="0"/>
              <a:t> </a:t>
            </a:r>
            <a:r>
              <a:rPr lang="ru-RU" dirty="0"/>
              <a:t>Не ходите под опасными карнизами.</a:t>
            </a:r>
          </a:p>
          <a:p>
            <a:pPr marL="0" indent="0">
              <a:buNone/>
            </a:pPr>
            <a:r>
              <a:rPr lang="ru-RU" b="1" dirty="0"/>
              <a:t>7</a:t>
            </a:r>
            <a:r>
              <a:rPr lang="ru-RU" b="1" dirty="0" smtClean="0"/>
              <a:t>.</a:t>
            </a:r>
            <a:r>
              <a:rPr lang="ru-RU" b="1" dirty="0"/>
              <a:t> </a:t>
            </a:r>
            <a:r>
              <a:rPr lang="ru-RU" dirty="0"/>
              <a:t>Если услышите шум сверху, ускорьте шаг.</a:t>
            </a:r>
          </a:p>
          <a:p>
            <a:pPr marL="0" indent="0">
              <a:buNone/>
            </a:pPr>
            <a:r>
              <a:rPr lang="ru-RU" b="1" dirty="0"/>
              <a:t>8</a:t>
            </a:r>
            <a:r>
              <a:rPr lang="ru-RU" b="1" dirty="0" smtClean="0"/>
              <a:t>.</a:t>
            </a:r>
            <a:r>
              <a:rPr lang="ru-RU" b="1" dirty="0"/>
              <a:t> </a:t>
            </a:r>
            <a:r>
              <a:rPr lang="ru-RU" dirty="0"/>
              <a:t>Не ходите по улице в наушниках, вы не услышите шума падающего снега с крыши.</a:t>
            </a:r>
          </a:p>
          <a:p>
            <a:pPr marL="0" indent="0">
              <a:buNone/>
            </a:pPr>
            <a:r>
              <a:rPr lang="ru-RU" b="1" dirty="0"/>
              <a:t>9</a:t>
            </a:r>
            <a:r>
              <a:rPr lang="ru-RU" b="1" dirty="0" smtClean="0"/>
              <a:t>.</a:t>
            </a:r>
            <a:r>
              <a:rPr lang="ru-RU" b="1" dirty="0"/>
              <a:t> </a:t>
            </a:r>
            <a:r>
              <a:rPr lang="ru-RU" dirty="0"/>
              <a:t>Не подходите к домам со скатными крышами.</a:t>
            </a:r>
          </a:p>
          <a:p>
            <a:pPr marL="0" indent="0">
              <a:buNone/>
            </a:pPr>
            <a:r>
              <a:rPr lang="ru-RU" b="1" dirty="0" smtClean="0"/>
              <a:t>10.</a:t>
            </a:r>
            <a:r>
              <a:rPr lang="ru-RU" b="1" dirty="0"/>
              <a:t> </a:t>
            </a:r>
            <a:r>
              <a:rPr lang="ru-RU" dirty="0"/>
              <a:t>Избегайте нахождения вблизи линий электропередачи, карнизов зданий и других объектов, с которых возможен сход снега.</a:t>
            </a:r>
          </a:p>
          <a:p>
            <a:pPr marL="0" indent="0">
              <a:buNone/>
            </a:pPr>
            <a:r>
              <a:rPr lang="ru-RU" b="1" dirty="0" smtClean="0"/>
              <a:t>11.</a:t>
            </a:r>
            <a:r>
              <a:rPr lang="ru-RU" b="1" dirty="0"/>
              <a:t> </a:t>
            </a:r>
            <a:r>
              <a:rPr lang="ru-RU" dirty="0"/>
              <a:t>Берегитесь сосулек и схода снега с крыш!</a:t>
            </a:r>
          </a:p>
          <a:p>
            <a:pPr marL="0" indent="0">
              <a:buNone/>
            </a:pPr>
            <a:r>
              <a:rPr lang="ru-RU" dirty="0"/>
              <a:t>Внимание, если Вы видите опасность её нужно обойти стороной – перейти на другую сторону улицы или обойти здание со стороны двора, где не висит грозная опасность в виде сосулек и снега.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360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олина\Desktop\bird-cartoon-powerpoint-templa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576"/>
            <a:ext cx="91275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Осторожно гололёд!</a:t>
            </a:r>
            <a:endParaRPr lang="ru-RU" sz="3600" b="1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.Ходите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правильно: наступать следует на всю подошву, шаги должны быть мелкими и частыми, колени при этом должны быть немного согнутыми.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 время гололеда руки нельзя держать в карманах. При ходьбе ими нужно размахивать, удерживая равновесие.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Откажитесь от каблуков! Обувь должна быть удобной на нескользящей рифленой подошве. Помните, что шпильки в гололед могут стать причиной серьезной травмы головы.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Носите шапку и капюшон. Они могут смягчить падение, если вы будете падать на затылок.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Будьте предельно внимательны на проезжей части дороги: не торопитесь и, тем более, не бегите. </a:t>
            </a:r>
          </a:p>
        </p:txBody>
      </p:sp>
    </p:spTree>
    <p:extLst>
      <p:ext uri="{BB962C8B-B14F-4D97-AF65-F5344CB8AC3E}">
        <p14:creationId xmlns:p14="http://schemas.microsoft.com/office/powerpoint/2010/main" val="3814833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олина\Desktop\bird-cartoon-powerpoint-templa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прогулки в гололед.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1" y="1628800"/>
            <a:ext cx="8229600" cy="5040560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выходить на прогулку после воспитателя.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Идти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дорожке, засыпанной песком.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браться за руки, не толкаться, оставлять промежутки.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участке играть в безопасном пространстве, в спокойные игры. Не бегать, не толкать других детей.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заходить за веранду, самостоятельно не уходить с участка.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играть на горке, лестнице и на другом оборудовании участка.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поведения на участке.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Возвращаться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прогулки по безопасному маршруту.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объяснить детям, что если они всё-таки упали, то не следует сразу быстро вставать. Нужно осмотреть себя и позвать воспитателя.</a:t>
            </a:r>
          </a:p>
        </p:txBody>
      </p:sp>
    </p:spTree>
    <p:extLst>
      <p:ext uri="{BB962C8B-B14F-4D97-AF65-F5344CB8AC3E}">
        <p14:creationId xmlns:p14="http://schemas.microsoft.com/office/powerpoint/2010/main" val="3554704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Полина\Desktop\bird-cartoon-powerpoint-templa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действовать воспитателю в случае получения травмы: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обязан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незамедлительно сообщить о произошедшем случае медицинскому работнику, проинформировать родителей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ребёнка!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3617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287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«Внимание Весна!» – правила проведения прогулки</vt:lpstr>
      <vt:lpstr>Презентация PowerPoint</vt:lpstr>
      <vt:lpstr>Памятка: «Осторожно, сосульки»</vt:lpstr>
      <vt:lpstr>Осторожно гололёд!</vt:lpstr>
      <vt:lpstr>Проведение прогулки в гололед.</vt:lpstr>
      <vt:lpstr>Как действовать воспитателю в случае получения травмы: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«Внимание Весна!» – правила проведения прогулки</dc:title>
  <dc:creator>Полина</dc:creator>
  <cp:lastModifiedBy>Полина</cp:lastModifiedBy>
  <cp:revision>7</cp:revision>
  <dcterms:created xsi:type="dcterms:W3CDTF">2019-03-19T02:44:49Z</dcterms:created>
  <dcterms:modified xsi:type="dcterms:W3CDTF">2019-03-19T04:52:07Z</dcterms:modified>
</cp:coreProperties>
</file>