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A122-EEBA-497A-83F8-CCCBDC0C517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CA023-F9DE-42BD-A67D-D73E43AD6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00.infourok.ru/images/doc/239/183808/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2357430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Решение уравнений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524000" y="3771741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	Решите уравнение:  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266" name="Picture 2" descr="https://fs00.infourok.ru/images/doc/239/183808/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2428868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0034" y="214290"/>
            <a:ext cx="53418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1.	Решите уравнение: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17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34 = –170;	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157161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17х = - 170 + 34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2285992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17х = -136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292893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 - 136 ˸ 17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364331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= - 8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478632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Ответ: - 8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s://fs00.infourok.ru/images/doc/239/183808/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214290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	Решите уравнение: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7х  + 5 = 9х – 11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	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500174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7х – 9х = - 11 - 5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143116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- 2х = - 16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278605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 - 16 ˸ (- 2)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350043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 8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457200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Ответ: 8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s://fs00.infourok.ru/images/doc/239/183808/1/im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42852"/>
            <a:ext cx="55721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Решите уравнение:</a:t>
            </a:r>
          </a:p>
          <a:p>
            <a:pPr marL="742950" indent="-74295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</a:t>
            </a:r>
            <a:r>
              <a:rPr lang="ru-RU" sz="3600" dirty="0"/>
              <a:t> </a:t>
            </a:r>
            <a:r>
              <a:rPr lang="ru-RU" sz="3600" dirty="0" smtClean="0"/>
              <a:t>                                 </a:t>
            </a:r>
            <a:endParaRPr lang="ru-RU" sz="3600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928662" y="785794"/>
          <a:ext cx="3071834" cy="1143008"/>
        </p:xfrm>
        <a:graphic>
          <a:graphicData uri="http://schemas.openxmlformats.org/presentationml/2006/ole">
            <p:oleObj spid="_x0000_s9219" name="Microsoft Equation 3.0" r:id="rId4" imgW="1054100" imgH="3937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928662" y="1857364"/>
          <a:ext cx="3357570" cy="1214446"/>
        </p:xfrm>
        <a:graphic>
          <a:graphicData uri="http://schemas.openxmlformats.org/presentationml/2006/ole">
            <p:oleObj spid="_x0000_s9222" name="Microsoft Equation 3.0" r:id="rId5" imgW="1130040" imgH="39348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928662" y="2928934"/>
          <a:ext cx="3143272" cy="1214446"/>
        </p:xfrm>
        <a:graphic>
          <a:graphicData uri="http://schemas.openxmlformats.org/presentationml/2006/ole">
            <p:oleObj spid="_x0000_s9223" name="Microsoft Equation 3.0" r:id="rId6" imgW="1180800" imgH="39348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000100" y="4071942"/>
          <a:ext cx="1357306" cy="1143007"/>
        </p:xfrm>
        <a:graphic>
          <a:graphicData uri="http://schemas.openxmlformats.org/presentationml/2006/ole">
            <p:oleObj spid="_x0000_s9224" name="Microsoft Equation 3.0" r:id="rId7" imgW="507960" imgH="39348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000100" y="5072074"/>
          <a:ext cx="1357306" cy="1071570"/>
        </p:xfrm>
        <a:graphic>
          <a:graphicData uri="http://schemas.openxmlformats.org/presentationml/2006/ole">
            <p:oleObj spid="_x0000_s9225" name="Microsoft Equation 3.0" r:id="rId8" imgW="558720" imgH="393480" progId="Equation.3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1071538" y="6072206"/>
          <a:ext cx="1071570" cy="571504"/>
        </p:xfrm>
        <a:graphic>
          <a:graphicData uri="http://schemas.openxmlformats.org/presentationml/2006/ole">
            <p:oleObj spid="_x0000_s9226" name="Microsoft Equation 3.0" r:id="rId9" imgW="355320" imgH="203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928926" y="592933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Ответ: 5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fs00.infourok.ru/images/doc/239/183808/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14290"/>
            <a:ext cx="81439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Решите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задачу с помощью уравнения: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одном зале кинотеатра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 раза больше зрителей,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другом. Если из первого зала уйдут 37 человек, а во второй придут 50, то зрителей в обоих залах будет поровну. Сколько зрителей в каждом зале?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fs00.infourok.ru/images/doc/239/183808/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5715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Пусть во втором зале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зрителей, тогда в первом 2х зрителей.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928802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2х – 37 =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+ 50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64318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2х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= 50 + 37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335756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= 87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071942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87 зрителей во втором зале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4786322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· 87 = 174 зрителей в первом зале.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5786454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Ответ: 87  и 174 зрителей.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fs00.infourok.ru/images/doc/239/183808/1/im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42852"/>
            <a:ext cx="6215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Найдите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корень уравнения .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85786" y="714356"/>
          <a:ext cx="3000396" cy="1071570"/>
        </p:xfrm>
        <a:graphic>
          <a:graphicData uri="http://schemas.openxmlformats.org/presentationml/2006/ole">
            <p:oleObj spid="_x0000_s6147" name="Microsoft Equation 3.0" r:id="rId4" imgW="787400" imgH="330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20" y="1714488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Привести к общему знаменателю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2357430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3·(у – 2) = 8 · (3у – 4)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928934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3у – 6 = 24у - 32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3500438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3у – 24у = - 32 + 6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4071942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- 21у = - 26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14348" y="4572008"/>
          <a:ext cx="1500198" cy="1000132"/>
        </p:xfrm>
        <a:graphic>
          <a:graphicData uri="http://schemas.openxmlformats.org/presentationml/2006/ole">
            <p:oleObj spid="_x0000_s6149" name="Microsoft Equation 3.0" r:id="rId5" imgW="571252" imgH="393529" progId="Equation.3">
              <p:embed/>
            </p:oleObj>
          </a:graphicData>
        </a:graphic>
      </p:graphicFrame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714348" y="5572140"/>
          <a:ext cx="1285884" cy="1071570"/>
        </p:xfrm>
        <a:graphic>
          <a:graphicData uri="http://schemas.openxmlformats.org/presentationml/2006/ole">
            <p:oleObj spid="_x0000_s6151" name="Microsoft Equation 3.0" r:id="rId6" imgW="520474" imgH="393529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928926" y="5572140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357686" y="5357826"/>
          <a:ext cx="1285884" cy="1071570"/>
        </p:xfrm>
        <a:graphic>
          <a:graphicData uri="http://schemas.openxmlformats.org/presentationml/2006/ole">
            <p:oleObj spid="_x0000_s6154" name="Microsoft Equation 3.0" r:id="rId7" imgW="279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subSp spid="_x0000_s614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>
                                            <p:subSp spid="_x0000_s614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>
                                            <p:subSp spid="_x0000_s614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fs00.infourok.ru/images/doc/239/183808/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42852"/>
            <a:ext cx="81439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Скорость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автобуса на 26 км/ч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меньше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скорости легкового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автомобиля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Автобус за 5 ч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такой же путь,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легковой автомобиль за 3 ч.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скорость автобуса.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143248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Пусть скорость автобуса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км/ч, тогда скорость легкового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автомобиля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+ 26 ) км/ч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78632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 = v · t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4857760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= 3 ·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+ 26)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535782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= 39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6000768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Ответ: 39 км/ч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fs00.infourok.ru/images/doc/239/183808/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14290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5.    Найдите корень уравнения 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+ 5 = 2(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+ 1) + 11;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571612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2х + 5 = 2х + 2 + 11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143116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2х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2х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= 2 + 11 - 5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786058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0х = 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000504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Ответ: нет корней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332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Leman Katerina</dc:creator>
  <cp:lastModifiedBy>Leman Katerina</cp:lastModifiedBy>
  <cp:revision>2</cp:revision>
  <dcterms:created xsi:type="dcterms:W3CDTF">2020-04-25T10:55:13Z</dcterms:created>
  <dcterms:modified xsi:type="dcterms:W3CDTF">2022-03-29T13:32:59Z</dcterms:modified>
</cp:coreProperties>
</file>