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80" r:id="rId3"/>
    <p:sldId id="284" r:id="rId4"/>
    <p:sldId id="259" r:id="rId5"/>
    <p:sldId id="260" r:id="rId6"/>
    <p:sldId id="285" r:id="rId7"/>
    <p:sldId id="262" r:id="rId8"/>
    <p:sldId id="264" r:id="rId9"/>
    <p:sldId id="265" r:id="rId10"/>
    <p:sldId id="266" r:id="rId11"/>
    <p:sldId id="267" r:id="rId12"/>
    <p:sldId id="269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00FF"/>
    <a:srgbClr val="9966FF"/>
    <a:srgbClr val="CCFF66"/>
    <a:srgbClr val="FF6699"/>
    <a:srgbClr val="003366"/>
    <a:srgbClr val="66FF33"/>
    <a:srgbClr val="993366"/>
    <a:srgbClr val="FF9900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DD22B-0A8C-48F1-8401-F17F2449D4C5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D7421-4DBF-4977-9EAD-5D6DB715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44824"/>
            <a:ext cx="568863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Презентация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«Агния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Барто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для малышей!»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620688"/>
            <a:ext cx="22261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solidFill>
                  <a:srgbClr val="3333CC"/>
                </a:solidFill>
              </a:rPr>
              <a:t>Лялечка</a:t>
            </a:r>
            <a:endParaRPr lang="ru-RU" sz="4400" dirty="0">
              <a:solidFill>
                <a:srgbClr val="3333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628800"/>
            <a:ext cx="230425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99FF"/>
                </a:solidFill>
              </a:rPr>
              <a:t>Как у нашей </a:t>
            </a:r>
            <a:r>
              <a:rPr lang="ru-RU" sz="2000" dirty="0" err="1" smtClean="0">
                <a:solidFill>
                  <a:srgbClr val="0099FF"/>
                </a:solidFill>
              </a:rPr>
              <a:t>Лялечки</a:t>
            </a:r>
            <a:r>
              <a:rPr lang="ru-RU" sz="2000" dirty="0" smtClean="0">
                <a:solidFill>
                  <a:srgbClr val="0099FF"/>
                </a:solidFill>
              </a:rPr>
              <a:t/>
            </a:r>
            <a:br>
              <a:rPr lang="ru-RU" sz="2000" dirty="0" smtClean="0">
                <a:solidFill>
                  <a:srgbClr val="0099FF"/>
                </a:solidFill>
              </a:rPr>
            </a:br>
            <a:r>
              <a:rPr lang="ru-RU" sz="2000" dirty="0" smtClean="0">
                <a:solidFill>
                  <a:srgbClr val="0099FF"/>
                </a:solidFill>
              </a:rPr>
              <a:t>Платьев чуть не дюжина.</a:t>
            </a:r>
            <a:br>
              <a:rPr lang="ru-RU" sz="2000" dirty="0" smtClean="0">
                <a:solidFill>
                  <a:srgbClr val="0099FF"/>
                </a:solidFill>
              </a:rPr>
            </a:br>
            <a:r>
              <a:rPr lang="ru-RU" sz="2000" dirty="0" smtClean="0">
                <a:solidFill>
                  <a:srgbClr val="0099FF"/>
                </a:solidFill>
              </a:rPr>
              <a:t>— Не надену белое —</a:t>
            </a:r>
            <a:br>
              <a:rPr lang="ru-RU" sz="2000" dirty="0" smtClean="0">
                <a:solidFill>
                  <a:srgbClr val="0099FF"/>
                </a:solidFill>
              </a:rPr>
            </a:br>
            <a:r>
              <a:rPr lang="ru-RU" sz="2000" dirty="0" smtClean="0">
                <a:solidFill>
                  <a:srgbClr val="0099FF"/>
                </a:solidFill>
              </a:rPr>
              <a:t>Плохо отутюжено!</a:t>
            </a:r>
            <a:br>
              <a:rPr lang="ru-RU" sz="2000" dirty="0" smtClean="0">
                <a:solidFill>
                  <a:srgbClr val="0099FF"/>
                </a:solidFill>
              </a:rPr>
            </a:br>
            <a:r>
              <a:rPr lang="ru-RU" sz="2000" dirty="0" smtClean="0">
                <a:solidFill>
                  <a:srgbClr val="0099FF"/>
                </a:solidFill>
              </a:rPr>
              <a:t/>
            </a:r>
            <a:br>
              <a:rPr lang="ru-RU" sz="2000" dirty="0" smtClean="0">
                <a:solidFill>
                  <a:srgbClr val="0099FF"/>
                </a:solidFill>
              </a:rPr>
            </a:br>
            <a:r>
              <a:rPr lang="ru-RU" sz="2000" dirty="0" smtClean="0">
                <a:solidFill>
                  <a:srgbClr val="0099FF"/>
                </a:solidFill>
              </a:rPr>
              <a:t>Не надену желтое —</a:t>
            </a:r>
            <a:br>
              <a:rPr lang="ru-RU" sz="2000" dirty="0" smtClean="0">
                <a:solidFill>
                  <a:srgbClr val="0099FF"/>
                </a:solidFill>
              </a:rPr>
            </a:br>
            <a:r>
              <a:rPr lang="ru-RU" sz="2000" dirty="0" smtClean="0">
                <a:solidFill>
                  <a:srgbClr val="0099FF"/>
                </a:solidFill>
              </a:rPr>
              <a:t>Желтое измятое.</a:t>
            </a:r>
            <a:br>
              <a:rPr lang="ru-RU" sz="2000" dirty="0" smtClean="0">
                <a:solidFill>
                  <a:srgbClr val="0099FF"/>
                </a:solidFill>
              </a:rPr>
            </a:br>
            <a:r>
              <a:rPr lang="ru-RU" sz="2000" dirty="0" smtClean="0">
                <a:solidFill>
                  <a:srgbClr val="0099FF"/>
                </a:solidFill>
              </a:rPr>
              <a:t>Я не просто девочка,</a:t>
            </a:r>
            <a:br>
              <a:rPr lang="ru-RU" sz="2000" dirty="0" smtClean="0">
                <a:solidFill>
                  <a:srgbClr val="0099FF"/>
                </a:solidFill>
              </a:rPr>
            </a:br>
            <a:r>
              <a:rPr lang="ru-RU" sz="2000" dirty="0" smtClean="0">
                <a:solidFill>
                  <a:srgbClr val="0099FF"/>
                </a:solidFill>
              </a:rPr>
              <a:t>Я у нас вожатая!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http://rasskajem.ru/wp-content/uploads/2012/06/Lyuboch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16832"/>
            <a:ext cx="3672408" cy="36724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44208" y="1412776"/>
            <a:ext cx="23762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99FF"/>
                </a:solidFill>
              </a:rPr>
              <a:t>Бабушка сконфужена —</a:t>
            </a:r>
            <a:br>
              <a:rPr lang="ru-RU" sz="2000" dirty="0" smtClean="0">
                <a:solidFill>
                  <a:srgbClr val="0099FF"/>
                </a:solidFill>
              </a:rPr>
            </a:br>
            <a:r>
              <a:rPr lang="ru-RU" sz="2000" dirty="0" smtClean="0">
                <a:solidFill>
                  <a:srgbClr val="0099FF"/>
                </a:solidFill>
              </a:rPr>
              <a:t>Гладит после ужина.</a:t>
            </a:r>
            <a:br>
              <a:rPr lang="ru-RU" sz="2000" dirty="0" smtClean="0">
                <a:solidFill>
                  <a:srgbClr val="0099FF"/>
                </a:solidFill>
              </a:rPr>
            </a:br>
            <a:r>
              <a:rPr lang="ru-RU" sz="2000" dirty="0" smtClean="0">
                <a:solidFill>
                  <a:srgbClr val="0099FF"/>
                </a:solidFill>
              </a:rPr>
              <a:t>Для вожатой платьице</a:t>
            </a:r>
            <a:br>
              <a:rPr lang="ru-RU" sz="2000" dirty="0" smtClean="0">
                <a:solidFill>
                  <a:srgbClr val="0099FF"/>
                </a:solidFill>
              </a:rPr>
            </a:br>
            <a:r>
              <a:rPr lang="ru-RU" sz="2000" dirty="0" smtClean="0">
                <a:solidFill>
                  <a:srgbClr val="0099FF"/>
                </a:solidFill>
              </a:rPr>
              <a:t>Будет отутюжено.</a:t>
            </a:r>
            <a:br>
              <a:rPr lang="ru-RU" sz="2000" dirty="0" smtClean="0">
                <a:solidFill>
                  <a:srgbClr val="0099FF"/>
                </a:solidFill>
              </a:rPr>
            </a:br>
            <a:r>
              <a:rPr lang="ru-RU" sz="2000" dirty="0" smtClean="0">
                <a:solidFill>
                  <a:srgbClr val="0099FF"/>
                </a:solidFill>
              </a:rPr>
              <a:t/>
            </a:r>
            <a:br>
              <a:rPr lang="ru-RU" sz="2000" dirty="0" smtClean="0">
                <a:solidFill>
                  <a:srgbClr val="0099FF"/>
                </a:solidFill>
              </a:rPr>
            </a:br>
            <a:r>
              <a:rPr lang="ru-RU" sz="2000" dirty="0" smtClean="0">
                <a:solidFill>
                  <a:srgbClr val="0099FF"/>
                </a:solidFill>
              </a:rPr>
              <a:t>Есть такие люди —</a:t>
            </a:r>
            <a:br>
              <a:rPr lang="ru-RU" sz="2000" dirty="0" smtClean="0">
                <a:solidFill>
                  <a:srgbClr val="0099FF"/>
                </a:solidFill>
              </a:rPr>
            </a:br>
            <a:r>
              <a:rPr lang="ru-RU" sz="2000" dirty="0" smtClean="0">
                <a:solidFill>
                  <a:srgbClr val="0099FF"/>
                </a:solidFill>
              </a:rPr>
              <a:t>Им все подай на блюде!</a:t>
            </a:r>
            <a:endParaRPr lang="ru-RU" sz="2000" dirty="0">
              <a:solidFill>
                <a:srgbClr val="0099FF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692696"/>
            <a:ext cx="37026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Рукодельница</a:t>
            </a:r>
            <a:endParaRPr lang="ru-RU" sz="4400" dirty="0">
              <a:solidFill>
                <a:srgbClr val="00B050"/>
              </a:solidFill>
            </a:endParaRPr>
          </a:p>
        </p:txBody>
      </p:sp>
      <p:pic>
        <p:nvPicPr>
          <p:cNvPr id="18434" name="Picture 2" descr="http://cs1.livemaster.ru/articlefoto/300x225/b/7/7/b776b455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132856"/>
            <a:ext cx="2880320" cy="30243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1700808"/>
            <a:ext cx="2520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6600"/>
                </a:solidFill>
              </a:rPr>
              <a:t>Села красна девица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Отдохнуть под деревце.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Посидела в детском парке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В уголке тенистом,-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Сшила кукле-санитарке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Фартук из батиста.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Ай да красна девица!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Что за рукодельница!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1772816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6600"/>
                </a:solidFill>
              </a:rPr>
              <a:t>Сразу видно - молодчина!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Не сидит без толку: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Двух мальчишек научила,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Как держать иголку.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Ай да красна девица!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Что за рукодельница!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Учит всех шитью и кройке,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Никому не ставит двойки.</a:t>
            </a:r>
            <a:endParaRPr lang="ru-RU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484784"/>
            <a:ext cx="5256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Матросская шапка,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Веревка в руке,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Тяну я кораблик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По быстрой реке,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И скачут лягушки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За мной по пятам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И просят меня: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- Прокати, капитан!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6" name="Picture 2" descr="http://ds216.centerstart.ru/sites/ds216.centerstart.ru/files/amlekula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3643338" cy="327900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07904" y="620688"/>
            <a:ext cx="2558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Кораблик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humbs.dreamstime.com/thumb_551/551562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3284984"/>
            <a:ext cx="3265652" cy="27363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71800" y="1268760"/>
            <a:ext cx="3300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FF0000"/>
                </a:solidFill>
              </a:rPr>
              <a:t>Спасибо за внимание</a:t>
            </a:r>
            <a:r>
              <a:rPr lang="ru-RU" sz="5000" dirty="0" smtClean="0">
                <a:solidFill>
                  <a:srgbClr val="00B050"/>
                </a:solidFill>
              </a:rPr>
              <a:t>! </a:t>
            </a:r>
            <a:endParaRPr lang="ru-RU" sz="5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4/78/943/78943514_3453311_6366898_bar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908720"/>
            <a:ext cx="3450816" cy="44644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5517232"/>
            <a:ext cx="6946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Агния Львовна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Барто</a:t>
            </a:r>
            <a:r>
              <a:rPr lang="ru-RU" sz="3200" b="1" i="1" dirty="0" smtClean="0">
                <a:solidFill>
                  <a:srgbClr val="FF0000"/>
                </a:solidFill>
              </a:rPr>
              <a:t> (1906-1981 гг. )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764704"/>
            <a:ext cx="19442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Оказывается, Агния Барто совсем не собиралась стать писательницей, хотя стихи начала писать ещё в начальных классах гимназии.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1340768"/>
            <a:ext cx="20882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мечтала стать балериной и даже окончила хореографическое училище, но победила любовь к поэзии.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1268760"/>
            <a:ext cx="56166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6666FF"/>
                </a:solidFill>
              </a:rPr>
              <a:t>Зайку бросила хозяйка -</a:t>
            </a:r>
            <a:br>
              <a:rPr lang="ru-RU" sz="2800" dirty="0" smtClean="0">
                <a:solidFill>
                  <a:srgbClr val="6666FF"/>
                </a:solidFill>
              </a:rPr>
            </a:br>
            <a:r>
              <a:rPr lang="ru-RU" sz="2800" dirty="0" smtClean="0">
                <a:solidFill>
                  <a:srgbClr val="6666FF"/>
                </a:solidFill>
              </a:rPr>
              <a:t>Под дождем остался зайка.</a:t>
            </a:r>
            <a:br>
              <a:rPr lang="ru-RU" sz="2800" dirty="0" smtClean="0">
                <a:solidFill>
                  <a:srgbClr val="6666FF"/>
                </a:solidFill>
              </a:rPr>
            </a:br>
            <a:r>
              <a:rPr lang="ru-RU" sz="2800" dirty="0" smtClean="0">
                <a:solidFill>
                  <a:srgbClr val="6666FF"/>
                </a:solidFill>
              </a:rPr>
              <a:t>Со скамейки слезть не мог,</a:t>
            </a:r>
            <a:br>
              <a:rPr lang="ru-RU" sz="2800" dirty="0" smtClean="0">
                <a:solidFill>
                  <a:srgbClr val="6666FF"/>
                </a:solidFill>
              </a:rPr>
            </a:br>
            <a:r>
              <a:rPr lang="ru-RU" sz="2800" dirty="0" smtClean="0">
                <a:solidFill>
                  <a:srgbClr val="6666FF"/>
                </a:solidFill>
              </a:rPr>
              <a:t>Весь до ниточки промок.</a:t>
            </a:r>
            <a:endParaRPr lang="ru-RU" sz="2800" dirty="0">
              <a:solidFill>
                <a:srgbClr val="6666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692696"/>
            <a:ext cx="1507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99"/>
                </a:solidFill>
              </a:rPr>
              <a:t>Зайка</a:t>
            </a:r>
            <a:endParaRPr lang="ru-RU" sz="3200" dirty="0">
              <a:solidFill>
                <a:srgbClr val="CC0099"/>
              </a:solidFill>
            </a:endParaRPr>
          </a:p>
        </p:txBody>
      </p:sp>
      <p:pic>
        <p:nvPicPr>
          <p:cNvPr id="5" name="Picture 4" descr="http://www.nesenenko.narod.ru/BARTO/barto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140968"/>
            <a:ext cx="4466493" cy="246371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audioskazki.net/wp-content/gallery/agnia_barto/barto_mi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96952"/>
            <a:ext cx="3043228" cy="293783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1772816"/>
            <a:ext cx="45731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Уронили мишку на пол,</a:t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Оторвали мишке лапу.</a:t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Все равно его не брошу -</a:t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Потому что он хороший.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635896" y="620688"/>
            <a:ext cx="19744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</a:rPr>
              <a:t>Мишка</a:t>
            </a:r>
            <a:endParaRPr lang="ru-RU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razdeti.ru/images/photos/medium/article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473624"/>
            <a:ext cx="3384376" cy="33843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83768" y="1556792"/>
            <a:ext cx="59624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66"/>
                </a:solidFill>
              </a:rPr>
              <a:t>Спать пора! Уснул бычок,</a:t>
            </a:r>
            <a:br>
              <a:rPr lang="ru-RU" sz="2800" dirty="0" smtClean="0">
                <a:solidFill>
                  <a:srgbClr val="FF0066"/>
                </a:solidFill>
              </a:rPr>
            </a:br>
            <a:r>
              <a:rPr lang="ru-RU" sz="2800" dirty="0" smtClean="0">
                <a:solidFill>
                  <a:srgbClr val="FF0066"/>
                </a:solidFill>
              </a:rPr>
              <a:t>Лёг в коробку на бочок.</a:t>
            </a:r>
            <a:br>
              <a:rPr lang="ru-RU" sz="2800" dirty="0" smtClean="0">
                <a:solidFill>
                  <a:srgbClr val="FF0066"/>
                </a:solidFill>
              </a:rPr>
            </a:br>
            <a:r>
              <a:rPr lang="ru-RU" sz="2800" dirty="0" smtClean="0">
                <a:solidFill>
                  <a:srgbClr val="FF0066"/>
                </a:solidFill>
              </a:rPr>
              <a:t>Сонный мишка лег в кровать,</a:t>
            </a:r>
            <a:br>
              <a:rPr lang="ru-RU" sz="2800" dirty="0" smtClean="0">
                <a:solidFill>
                  <a:srgbClr val="FF0066"/>
                </a:solidFill>
              </a:rPr>
            </a:br>
            <a:r>
              <a:rPr lang="ru-RU" sz="2800" dirty="0" smtClean="0">
                <a:solidFill>
                  <a:srgbClr val="FF0066"/>
                </a:solidFill>
              </a:rPr>
              <a:t>Только слон не хочет спать.</a:t>
            </a:r>
            <a:br>
              <a:rPr lang="ru-RU" sz="2800" dirty="0" smtClean="0">
                <a:solidFill>
                  <a:srgbClr val="FF0066"/>
                </a:solidFill>
              </a:rPr>
            </a:br>
            <a:r>
              <a:rPr lang="ru-RU" sz="2800" dirty="0" smtClean="0">
                <a:solidFill>
                  <a:srgbClr val="FF0066"/>
                </a:solidFill>
              </a:rPr>
              <a:t>Головой качает сон,</a:t>
            </a:r>
            <a:br>
              <a:rPr lang="ru-RU" sz="2800" dirty="0" smtClean="0">
                <a:solidFill>
                  <a:srgbClr val="FF0066"/>
                </a:solidFill>
              </a:rPr>
            </a:br>
            <a:r>
              <a:rPr lang="ru-RU" sz="2800" dirty="0" smtClean="0">
                <a:solidFill>
                  <a:srgbClr val="FF0066"/>
                </a:solidFill>
              </a:rPr>
              <a:t>Он слонихе шлет поклон.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> </a:t>
            </a:r>
            <a:endParaRPr lang="ru-RU" sz="32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822436" y="430639"/>
            <a:ext cx="14991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Слон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-fotki.yandex.ru/get/15573/200418627.3c/0_1122ac_226fac38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96752"/>
            <a:ext cx="2833707" cy="49247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692696"/>
            <a:ext cx="25740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993366"/>
                </a:solidFill>
              </a:rPr>
              <a:t>Козлёнок</a:t>
            </a:r>
            <a:r>
              <a:rPr lang="ru-RU" sz="4400" dirty="0" smtClean="0">
                <a:solidFill>
                  <a:srgbClr val="993366"/>
                </a:solidFill>
              </a:rPr>
              <a:t/>
            </a:r>
            <a:br>
              <a:rPr lang="ru-RU" sz="4400" dirty="0" smtClean="0">
                <a:solidFill>
                  <a:srgbClr val="993366"/>
                </a:solidFill>
              </a:rPr>
            </a:b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988840"/>
            <a:ext cx="4572000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990033"/>
                </a:solidFill>
              </a:rPr>
              <a:t>У меня живет козленок,</a:t>
            </a:r>
            <a:br>
              <a:rPr lang="ru-RU" sz="2800" dirty="0" smtClean="0">
                <a:solidFill>
                  <a:srgbClr val="990033"/>
                </a:solidFill>
              </a:rPr>
            </a:br>
            <a:r>
              <a:rPr lang="ru-RU" sz="2800" dirty="0" smtClean="0">
                <a:solidFill>
                  <a:srgbClr val="990033"/>
                </a:solidFill>
              </a:rPr>
              <a:t>Я сама его пасу.</a:t>
            </a:r>
            <a:br>
              <a:rPr lang="ru-RU" sz="2800" dirty="0" smtClean="0">
                <a:solidFill>
                  <a:srgbClr val="990033"/>
                </a:solidFill>
              </a:rPr>
            </a:br>
            <a:r>
              <a:rPr lang="ru-RU" sz="2800" dirty="0" smtClean="0">
                <a:solidFill>
                  <a:srgbClr val="990033"/>
                </a:solidFill>
              </a:rPr>
              <a:t>Я козленка в сад зеленый</a:t>
            </a:r>
            <a:br>
              <a:rPr lang="ru-RU" sz="2800" dirty="0" smtClean="0">
                <a:solidFill>
                  <a:srgbClr val="990033"/>
                </a:solidFill>
              </a:rPr>
            </a:br>
            <a:r>
              <a:rPr lang="ru-RU" sz="2800" dirty="0" smtClean="0">
                <a:solidFill>
                  <a:srgbClr val="990033"/>
                </a:solidFill>
              </a:rPr>
              <a:t>Рано утром отнесу.</a:t>
            </a:r>
            <a:br>
              <a:rPr lang="ru-RU" sz="2800" dirty="0" smtClean="0">
                <a:solidFill>
                  <a:srgbClr val="990033"/>
                </a:solidFill>
              </a:rPr>
            </a:br>
            <a:r>
              <a:rPr lang="ru-RU" sz="2800" dirty="0" smtClean="0">
                <a:solidFill>
                  <a:srgbClr val="990033"/>
                </a:solidFill>
              </a:rPr>
              <a:t/>
            </a:r>
            <a:br>
              <a:rPr lang="ru-RU" sz="2800" dirty="0" smtClean="0">
                <a:solidFill>
                  <a:srgbClr val="990033"/>
                </a:solidFill>
              </a:rPr>
            </a:br>
            <a:r>
              <a:rPr lang="ru-RU" sz="2800" dirty="0" smtClean="0">
                <a:solidFill>
                  <a:srgbClr val="990033"/>
                </a:solidFill>
              </a:rPr>
              <a:t>Он заблудится в саду -</a:t>
            </a:r>
            <a:br>
              <a:rPr lang="ru-RU" sz="2800" dirty="0" smtClean="0">
                <a:solidFill>
                  <a:srgbClr val="990033"/>
                </a:solidFill>
              </a:rPr>
            </a:br>
            <a:r>
              <a:rPr lang="ru-RU" sz="2800" dirty="0" smtClean="0">
                <a:solidFill>
                  <a:srgbClr val="990033"/>
                </a:solidFill>
              </a:rPr>
              <a:t>Я в траве его найду.</a:t>
            </a:r>
            <a:r>
              <a:rPr lang="ru-RU" dirty="0" smtClean="0">
                <a:solidFill>
                  <a:srgbClr val="FFFF66"/>
                </a:solidFill>
              </a:rPr>
              <a:t/>
            </a:r>
            <a:br>
              <a:rPr lang="ru-RU" dirty="0" smtClean="0">
                <a:solidFill>
                  <a:srgbClr val="FFFF66"/>
                </a:solidFill>
              </a:rPr>
            </a:br>
            <a:r>
              <a:rPr lang="ru-RU" dirty="0" smtClean="0">
                <a:solidFill>
                  <a:srgbClr val="FFFF66"/>
                </a:solidFill>
              </a:rPr>
              <a:t> </a:t>
            </a:r>
            <a:endParaRPr lang="ru-RU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Помощница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rasskajem.ru/wp-content/uploads/2012/06/Pomoshhnit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44824"/>
            <a:ext cx="3071834" cy="36094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1225689"/>
            <a:ext cx="55183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99FF"/>
                </a:solidFill>
              </a:rPr>
              <a:t>У Танюши дел немало,</a:t>
            </a:r>
            <a:br>
              <a:rPr lang="ru-RU" sz="2400" dirty="0" smtClean="0">
                <a:solidFill>
                  <a:srgbClr val="0099FF"/>
                </a:solidFill>
              </a:rPr>
            </a:br>
            <a:r>
              <a:rPr lang="ru-RU" sz="2400" dirty="0" smtClean="0">
                <a:solidFill>
                  <a:srgbClr val="0099FF"/>
                </a:solidFill>
              </a:rPr>
              <a:t>У Танюши много дел:</a:t>
            </a:r>
            <a:br>
              <a:rPr lang="ru-RU" sz="2400" dirty="0" smtClean="0">
                <a:solidFill>
                  <a:srgbClr val="0099FF"/>
                </a:solidFill>
              </a:rPr>
            </a:br>
            <a:r>
              <a:rPr lang="ru-RU" sz="2400" dirty="0" smtClean="0">
                <a:solidFill>
                  <a:srgbClr val="0099FF"/>
                </a:solidFill>
              </a:rPr>
              <a:t>Утром брату помогала,—</a:t>
            </a:r>
            <a:br>
              <a:rPr lang="ru-RU" sz="2400" dirty="0" smtClean="0">
                <a:solidFill>
                  <a:srgbClr val="0099FF"/>
                </a:solidFill>
              </a:rPr>
            </a:br>
            <a:r>
              <a:rPr lang="ru-RU" sz="2400" dirty="0" smtClean="0">
                <a:solidFill>
                  <a:srgbClr val="0099FF"/>
                </a:solidFill>
              </a:rPr>
              <a:t>Он с утра конфеты ел.</a:t>
            </a:r>
            <a:br>
              <a:rPr lang="ru-RU" sz="2400" dirty="0" smtClean="0">
                <a:solidFill>
                  <a:srgbClr val="0099FF"/>
                </a:solidFill>
              </a:rPr>
            </a:br>
            <a:r>
              <a:rPr lang="ru-RU" sz="2400" dirty="0" smtClean="0">
                <a:solidFill>
                  <a:srgbClr val="0099FF"/>
                </a:solidFill>
              </a:rPr>
              <a:t/>
            </a:r>
            <a:br>
              <a:rPr lang="ru-RU" sz="2400" dirty="0" smtClean="0">
                <a:solidFill>
                  <a:srgbClr val="0099FF"/>
                </a:solidFill>
              </a:rPr>
            </a:br>
            <a:r>
              <a:rPr lang="ru-RU" sz="2400" dirty="0" smtClean="0">
                <a:solidFill>
                  <a:srgbClr val="0099FF"/>
                </a:solidFill>
              </a:rPr>
              <a:t>Вот у Тани сколько дела:</a:t>
            </a:r>
            <a:br>
              <a:rPr lang="ru-RU" sz="2400" dirty="0" smtClean="0">
                <a:solidFill>
                  <a:srgbClr val="0099FF"/>
                </a:solidFill>
              </a:rPr>
            </a:br>
            <a:r>
              <a:rPr lang="ru-RU" sz="2400" dirty="0" smtClean="0">
                <a:solidFill>
                  <a:srgbClr val="0099FF"/>
                </a:solidFill>
              </a:rPr>
              <a:t>Таня ела, чай пила,</a:t>
            </a:r>
            <a:br>
              <a:rPr lang="ru-RU" sz="2400" dirty="0" smtClean="0">
                <a:solidFill>
                  <a:srgbClr val="0099FF"/>
                </a:solidFill>
              </a:rPr>
            </a:br>
            <a:r>
              <a:rPr lang="ru-RU" sz="2400" dirty="0" smtClean="0">
                <a:solidFill>
                  <a:srgbClr val="0099FF"/>
                </a:solidFill>
              </a:rPr>
              <a:t>Села, с мамой посидела,</a:t>
            </a:r>
            <a:br>
              <a:rPr lang="ru-RU" sz="2400" dirty="0" smtClean="0">
                <a:solidFill>
                  <a:srgbClr val="0099FF"/>
                </a:solidFill>
              </a:rPr>
            </a:br>
            <a:r>
              <a:rPr lang="ru-RU" sz="2400" dirty="0" smtClean="0">
                <a:solidFill>
                  <a:srgbClr val="0099FF"/>
                </a:solidFill>
              </a:rPr>
              <a:t>Встала, к бабушке пошла.</a:t>
            </a:r>
            <a:br>
              <a:rPr lang="ru-RU" sz="2400" dirty="0" smtClean="0">
                <a:solidFill>
                  <a:srgbClr val="0099FF"/>
                </a:solidFill>
              </a:rPr>
            </a:br>
            <a:r>
              <a:rPr lang="ru-RU" sz="2400" dirty="0" smtClean="0">
                <a:solidFill>
                  <a:srgbClr val="0099FF"/>
                </a:solidFill>
              </a:rPr>
              <a:t/>
            </a:r>
            <a:br>
              <a:rPr lang="ru-RU" sz="2400" dirty="0" smtClean="0">
                <a:solidFill>
                  <a:srgbClr val="0099FF"/>
                </a:solidFill>
              </a:rPr>
            </a:br>
            <a:r>
              <a:rPr lang="ru-RU" sz="2400" dirty="0" smtClean="0">
                <a:solidFill>
                  <a:srgbClr val="0099FF"/>
                </a:solidFill>
              </a:rPr>
              <a:t>Перед сном сказала маме:</a:t>
            </a:r>
            <a:br>
              <a:rPr lang="ru-RU" sz="2400" dirty="0" smtClean="0">
                <a:solidFill>
                  <a:srgbClr val="0099FF"/>
                </a:solidFill>
              </a:rPr>
            </a:br>
            <a:r>
              <a:rPr lang="ru-RU" sz="2400" dirty="0" smtClean="0">
                <a:solidFill>
                  <a:srgbClr val="0099FF"/>
                </a:solidFill>
              </a:rPr>
              <a:t>— Вы меня разденьте сами,</a:t>
            </a:r>
            <a:br>
              <a:rPr lang="ru-RU" sz="2400" dirty="0" smtClean="0">
                <a:solidFill>
                  <a:srgbClr val="0099FF"/>
                </a:solidFill>
              </a:rPr>
            </a:br>
            <a:r>
              <a:rPr lang="ru-RU" sz="2400" dirty="0" smtClean="0">
                <a:solidFill>
                  <a:srgbClr val="0099FF"/>
                </a:solidFill>
              </a:rPr>
              <a:t>Я устала, не могу,</a:t>
            </a:r>
            <a:br>
              <a:rPr lang="ru-RU" sz="2400" dirty="0" smtClean="0">
                <a:solidFill>
                  <a:srgbClr val="0099FF"/>
                </a:solidFill>
              </a:rPr>
            </a:br>
            <a:r>
              <a:rPr lang="ru-RU" sz="2400" dirty="0" smtClean="0">
                <a:solidFill>
                  <a:srgbClr val="0099FF"/>
                </a:solidFill>
              </a:rPr>
              <a:t>Я вам завтра помогу.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24744"/>
            <a:ext cx="50405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66"/>
                </a:solidFill>
              </a:rPr>
              <a:t>Купили в магазине</a:t>
            </a:r>
            <a:br>
              <a:rPr lang="ru-RU" sz="2000" dirty="0" smtClean="0">
                <a:solidFill>
                  <a:srgbClr val="FF0066"/>
                </a:solidFill>
              </a:rPr>
            </a:br>
            <a:r>
              <a:rPr lang="ru-RU" sz="2000" dirty="0" smtClean="0">
                <a:solidFill>
                  <a:srgbClr val="FF0066"/>
                </a:solidFill>
              </a:rPr>
              <a:t>Резиновую Зину,</a:t>
            </a:r>
            <a:br>
              <a:rPr lang="ru-RU" sz="2000" dirty="0" smtClean="0">
                <a:solidFill>
                  <a:srgbClr val="FF0066"/>
                </a:solidFill>
              </a:rPr>
            </a:br>
            <a:r>
              <a:rPr lang="ru-RU" sz="2000" dirty="0" smtClean="0">
                <a:solidFill>
                  <a:srgbClr val="FF0066"/>
                </a:solidFill>
              </a:rPr>
              <a:t>Резиновую Зину</a:t>
            </a:r>
            <a:br>
              <a:rPr lang="ru-RU" sz="2000" dirty="0" smtClean="0">
                <a:solidFill>
                  <a:srgbClr val="FF0066"/>
                </a:solidFill>
              </a:rPr>
            </a:br>
            <a:r>
              <a:rPr lang="ru-RU" sz="2000" dirty="0" smtClean="0">
                <a:solidFill>
                  <a:srgbClr val="FF0066"/>
                </a:solidFill>
              </a:rPr>
              <a:t>В корзинке принесли.</a:t>
            </a:r>
            <a:br>
              <a:rPr lang="ru-RU" sz="2000" dirty="0" smtClean="0">
                <a:solidFill>
                  <a:srgbClr val="FF0066"/>
                </a:solidFill>
              </a:rPr>
            </a:br>
            <a:r>
              <a:rPr lang="ru-RU" sz="2000" dirty="0" smtClean="0">
                <a:solidFill>
                  <a:srgbClr val="FF0066"/>
                </a:solidFill>
              </a:rPr>
              <a:t>Она была разиней,</a:t>
            </a:r>
            <a:br>
              <a:rPr lang="ru-RU" sz="2000" dirty="0" smtClean="0">
                <a:solidFill>
                  <a:srgbClr val="FF0066"/>
                </a:solidFill>
              </a:rPr>
            </a:br>
            <a:r>
              <a:rPr lang="ru-RU" sz="2000" dirty="0" smtClean="0">
                <a:solidFill>
                  <a:srgbClr val="FF0066"/>
                </a:solidFill>
              </a:rPr>
              <a:t>Резиновая Зина,</a:t>
            </a:r>
            <a:br>
              <a:rPr lang="ru-RU" sz="2000" dirty="0" smtClean="0">
                <a:solidFill>
                  <a:srgbClr val="FF0066"/>
                </a:solidFill>
              </a:rPr>
            </a:br>
            <a:r>
              <a:rPr lang="ru-RU" sz="2000" dirty="0" smtClean="0">
                <a:solidFill>
                  <a:srgbClr val="FF0066"/>
                </a:solidFill>
              </a:rPr>
              <a:t>Упала из корзины,</a:t>
            </a:r>
            <a:br>
              <a:rPr lang="ru-RU" sz="2000" dirty="0" smtClean="0">
                <a:solidFill>
                  <a:srgbClr val="FF0066"/>
                </a:solidFill>
              </a:rPr>
            </a:br>
            <a:r>
              <a:rPr lang="ru-RU" sz="2000" dirty="0" smtClean="0">
                <a:solidFill>
                  <a:srgbClr val="FF0066"/>
                </a:solidFill>
              </a:rPr>
              <a:t>Измазалась в грязи.</a:t>
            </a:r>
            <a:br>
              <a:rPr lang="ru-RU" sz="2000" dirty="0" smtClean="0">
                <a:solidFill>
                  <a:srgbClr val="FF0066"/>
                </a:solidFill>
              </a:rPr>
            </a:br>
            <a:r>
              <a:rPr lang="ru-RU" sz="2000" dirty="0" smtClean="0">
                <a:solidFill>
                  <a:srgbClr val="FF0066"/>
                </a:solidFill>
              </a:rPr>
              <a:t>Мы вымоем в бензине</a:t>
            </a:r>
            <a:br>
              <a:rPr lang="ru-RU" sz="2000" dirty="0" smtClean="0">
                <a:solidFill>
                  <a:srgbClr val="FF0066"/>
                </a:solidFill>
              </a:rPr>
            </a:br>
            <a:r>
              <a:rPr lang="ru-RU" sz="2000" dirty="0" smtClean="0">
                <a:solidFill>
                  <a:srgbClr val="FF0066"/>
                </a:solidFill>
              </a:rPr>
              <a:t>Резиновую Зину,</a:t>
            </a:r>
            <a:br>
              <a:rPr lang="ru-RU" sz="2000" dirty="0" smtClean="0">
                <a:solidFill>
                  <a:srgbClr val="FF0066"/>
                </a:solidFill>
              </a:rPr>
            </a:br>
            <a:r>
              <a:rPr lang="ru-RU" sz="2000" dirty="0" smtClean="0">
                <a:solidFill>
                  <a:srgbClr val="FF0066"/>
                </a:solidFill>
              </a:rPr>
              <a:t>Мы вымоем в бензине</a:t>
            </a:r>
            <a:br>
              <a:rPr lang="ru-RU" sz="2000" dirty="0" smtClean="0">
                <a:solidFill>
                  <a:srgbClr val="FF0066"/>
                </a:solidFill>
              </a:rPr>
            </a:br>
            <a:r>
              <a:rPr lang="ru-RU" sz="2000" dirty="0" smtClean="0">
                <a:solidFill>
                  <a:srgbClr val="FF0066"/>
                </a:solidFill>
              </a:rPr>
              <a:t>И пальцем погрозим:</a:t>
            </a:r>
            <a:br>
              <a:rPr lang="ru-RU" sz="2000" dirty="0" smtClean="0">
                <a:solidFill>
                  <a:srgbClr val="FF0066"/>
                </a:solidFill>
              </a:rPr>
            </a:br>
            <a:r>
              <a:rPr lang="ru-RU" sz="2000" dirty="0" smtClean="0">
                <a:solidFill>
                  <a:srgbClr val="FF0066"/>
                </a:solidFill>
              </a:rPr>
              <a:t>Не будь такой разиней,</a:t>
            </a:r>
            <a:br>
              <a:rPr lang="ru-RU" sz="2000" dirty="0" smtClean="0">
                <a:solidFill>
                  <a:srgbClr val="FF0066"/>
                </a:solidFill>
              </a:rPr>
            </a:br>
            <a:r>
              <a:rPr lang="ru-RU" sz="2000" dirty="0" smtClean="0">
                <a:solidFill>
                  <a:srgbClr val="FF0066"/>
                </a:solidFill>
              </a:rPr>
              <a:t>Резиновая Зина,</a:t>
            </a:r>
            <a:br>
              <a:rPr lang="ru-RU" sz="2000" dirty="0" smtClean="0">
                <a:solidFill>
                  <a:srgbClr val="FF0066"/>
                </a:solidFill>
              </a:rPr>
            </a:br>
            <a:r>
              <a:rPr lang="ru-RU" sz="2000" dirty="0" smtClean="0">
                <a:solidFill>
                  <a:srgbClr val="FF0066"/>
                </a:solidFill>
              </a:rPr>
              <a:t>А то отправим Зину</a:t>
            </a:r>
            <a:br>
              <a:rPr lang="ru-RU" sz="2000" dirty="0" smtClean="0">
                <a:solidFill>
                  <a:srgbClr val="FF0066"/>
                </a:solidFill>
              </a:rPr>
            </a:br>
            <a:r>
              <a:rPr lang="ru-RU" sz="2000" dirty="0" smtClean="0">
                <a:solidFill>
                  <a:srgbClr val="FF0066"/>
                </a:solidFill>
              </a:rPr>
              <a:t>Обратно в магазин</a:t>
            </a:r>
            <a:r>
              <a:rPr lang="ru-RU" sz="2400" dirty="0" smtClean="0">
                <a:solidFill>
                  <a:srgbClr val="FF0066"/>
                </a:solidFill>
              </a:rPr>
              <a:t>.</a:t>
            </a:r>
            <a:r>
              <a:rPr lang="ru-RU" dirty="0" smtClean="0">
                <a:solidFill>
                  <a:srgbClr val="FF0066"/>
                </a:solidFill>
              </a:rPr>
              <a:t/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 </a:t>
            </a: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21508" name="Picture 4" descr="http://img-fotki.yandex.ru/get/5310/19411616.11d/0_86166_39454ba3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04864"/>
            <a:ext cx="2800350" cy="28575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37693" y="461417"/>
            <a:ext cx="40686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C0099"/>
                </a:solidFill>
              </a:rPr>
              <a:t>Резиновая Зина</a:t>
            </a:r>
            <a:endParaRPr lang="ru-RU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620688"/>
            <a:ext cx="17588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Бычок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audioskazki.net/wp-content/gallery/agnia_barto/barto_bych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3312368" cy="39636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3928" y="191683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FF6600"/>
                </a:solidFill>
              </a:rPr>
              <a:t>Идет бычок, качается,</a:t>
            </a:r>
            <a:br>
              <a:rPr lang="ru-RU" sz="3200" dirty="0" smtClean="0">
                <a:solidFill>
                  <a:srgbClr val="FF6600"/>
                </a:solidFill>
              </a:rPr>
            </a:br>
            <a:r>
              <a:rPr lang="ru-RU" sz="3200" dirty="0" smtClean="0">
                <a:solidFill>
                  <a:srgbClr val="FF6600"/>
                </a:solidFill>
              </a:rPr>
              <a:t>Вздыхает на ходу:</a:t>
            </a:r>
            <a:br>
              <a:rPr lang="ru-RU" sz="3200" dirty="0" smtClean="0">
                <a:solidFill>
                  <a:srgbClr val="FF6600"/>
                </a:solidFill>
              </a:rPr>
            </a:br>
            <a:r>
              <a:rPr lang="ru-RU" sz="3200" dirty="0" smtClean="0">
                <a:solidFill>
                  <a:srgbClr val="FF6600"/>
                </a:solidFill>
              </a:rPr>
              <a:t>- Ох, доска кончается,</a:t>
            </a:r>
            <a:br>
              <a:rPr lang="ru-RU" sz="3200" dirty="0" smtClean="0">
                <a:solidFill>
                  <a:srgbClr val="FF6600"/>
                </a:solidFill>
              </a:rPr>
            </a:br>
            <a:r>
              <a:rPr lang="ru-RU" sz="3200" dirty="0" smtClean="0">
                <a:solidFill>
                  <a:srgbClr val="FF6600"/>
                </a:solidFill>
              </a:rPr>
              <a:t>Сейчас я упаду!</a:t>
            </a:r>
            <a:endParaRPr lang="ru-RU" sz="32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117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Мишка</vt:lpstr>
      <vt:lpstr>Слон</vt:lpstr>
      <vt:lpstr>Слайд 6</vt:lpstr>
      <vt:lpstr> Помощница </vt:lpstr>
      <vt:lpstr>Резиновая Зина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Post</dc:creator>
  <cp:lastModifiedBy>Солнышко</cp:lastModifiedBy>
  <cp:revision>42</cp:revision>
  <dcterms:created xsi:type="dcterms:W3CDTF">2016-02-03T20:45:42Z</dcterms:created>
  <dcterms:modified xsi:type="dcterms:W3CDTF">2019-01-18T12:12:13Z</dcterms:modified>
</cp:coreProperties>
</file>