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4" r:id="rId11"/>
    <p:sldId id="272" r:id="rId12"/>
    <p:sldId id="273" r:id="rId13"/>
    <p:sldId id="27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B2F00A-6318-5841-AE8A-60CA8B3163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352928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Мастер – класс для педагогов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«Игровой массаж и самомассаж»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sz="40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229200"/>
            <a:ext cx="3448472" cy="936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 – Бураго Н.М.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FBE3A-FA0E-4742-8047-E2890A1D4FF2}"/>
              </a:ext>
            </a:extLst>
          </p:cNvPr>
          <p:cNvSpPr txBox="1"/>
          <p:nvPr/>
        </p:nvSpPr>
        <p:spPr>
          <a:xfrm>
            <a:off x="4198506" y="5842138"/>
            <a:ext cx="109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Инта</a:t>
            </a:r>
          </a:p>
          <a:p>
            <a:pPr algn="ctr" defTabSz="45720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BE614-80EF-4B8B-892F-15235F92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2010"/>
            <a:ext cx="6687892" cy="80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48B35-5AD8-7340-93D1-060B5123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Поиграем?! Массаж стоп.</a:t>
            </a:r>
          </a:p>
        </p:txBody>
      </p:sp>
      <p:sp>
        <p:nvSpPr>
          <p:cNvPr id="27650" name="AutoShape 2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22883-2852-014D-A80D-1DF2195F7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" b="4005"/>
          <a:stretch/>
        </p:blipFill>
        <p:spPr>
          <a:xfrm>
            <a:off x="2171180" y="1675345"/>
            <a:ext cx="4801640" cy="4497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19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C0962-4CD0-F349-9434-99BC390C30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заключение….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Самомассаж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можно проводить в каждую свободную минутку: во время занятий, перед прогулкой, приемом пищи, началом утренней гимнастики или игровой деятельности…</a:t>
            </a:r>
          </a:p>
          <a:p>
            <a:pPr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Продолжительность может быть не более 2-3 минут, а эффект – колоссальный!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F6C7C6-05A3-F24A-9FEF-17BF7DD4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0" name="Picture 4" descr="http://copysprint.com.ua/wp-content/uploads/2018/01/Man-Thinking-02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E9E970-C2E8-4877-9CCC-5280FCFA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CC193-910D-4593-933C-0E789A92FD6B}"/>
              </a:ext>
            </a:extLst>
          </p:cNvPr>
          <p:cNvSpPr txBox="1"/>
          <p:nvPr/>
        </p:nvSpPr>
        <p:spPr>
          <a:xfrm>
            <a:off x="1979712" y="692696"/>
            <a:ext cx="4643966" cy="373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литературы:</a:t>
            </a:r>
            <a:endParaRPr lang="ru-RU" sz="1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И.М.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Воротилкина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Физкультурно-оздоровительная работа в дошкольном образовательном учреждении.-М.: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Энас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2012.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В.П.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Доскин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А.Г. Голубева. Растим детей здоровыми.-М.: Мозаика-синтез, 2017.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 С. Красикова Детский массаж. Массаж и гимнастика для детей от 3 до 7 лет - СПб.: Корона-принт, 2016.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7E6D47-D4CE-C64E-9A25-509CCDD7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BC54E-AB45-4443-9B42-557892B5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создание условий для повышения уровня профессиональной компетентности педагогов по снижению уровня заболеваемости у воспитанников посредством систематического внедрения в практику работы игрового массажа и самомассажа.</a:t>
            </a:r>
          </a:p>
          <a:p>
            <a:pPr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дать определение понятиям «игровой массаж» и «самомассаж»; </a:t>
            </a:r>
          </a:p>
          <a:p>
            <a:pPr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сформировать представления о значении игрового массажа и самомассажа и его влиянии на повышение устойчивости детей к сезонным заболеваниям;</a:t>
            </a:r>
          </a:p>
          <a:p>
            <a:pPr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дать рекомендации педагогам по практическому применению игрового массажа и самомассажа в работе с детьми старшего дошкольного возраста.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87CFD-24E0-FD46-B06C-C74D3317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настоящее время мы наблюдаем резкий спад показателей здоровья детей.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Предотвратить частые болезни воспитанников поможет игровой массаж и самомассаж.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Внедрение данной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здоровьесберегающей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технологии зарекомендовало себя в качестве действенного средства для повышения защитных функций нашего организма.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5AD2E-3AED-EF47-A357-8E6A4435BD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проведения массажа и самомассажа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74837"/>
            <a:ext cx="8229600" cy="4525963"/>
          </a:xfrm>
        </p:spPr>
        <p:txBody>
          <a:bodyPr>
            <a:normAutofit lnSpcReduction="10000"/>
          </a:bodyPr>
          <a:lstStyle/>
          <a:p>
            <a:pPr marL="914400" indent="-571500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чистота рук;</a:t>
            </a:r>
          </a:p>
          <a:p>
            <a:pPr marL="914400" indent="-571500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отсутствие украшений на руках;</a:t>
            </a:r>
          </a:p>
          <a:p>
            <a:pPr marL="914400" indent="-571500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положение тела, обеспечивающее расслабление максимального количества мышц;</a:t>
            </a:r>
          </a:p>
          <a:p>
            <a:pPr marL="914400" indent="-571500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отсутствие болезненных ощущений.</a:t>
            </a:r>
          </a:p>
          <a:p>
            <a:pPr indent="0" algn="ctr">
              <a:buNone/>
            </a:pP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indent="0" algn="ctr">
              <a:buNone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Рекомендуется обучать детей массировать активные точки мягкими движениями пальцев рук.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5143D-289E-C141-9FAF-BDF46392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игрового массажа в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2553"/>
            <a:ext cx="8579296" cy="4525963"/>
          </a:xfrm>
        </p:spPr>
        <p:txBody>
          <a:bodyPr>
            <a:normAutofit/>
          </a:bodyPr>
          <a:lstStyle/>
          <a:p>
            <a:pPr marL="914400" indent="-571500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массаж лица и ушных раковин;</a:t>
            </a:r>
          </a:p>
          <a:p>
            <a:pPr marL="914400" indent="-571500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массаж рук и пальцев рук;</a:t>
            </a:r>
          </a:p>
          <a:p>
            <a:pPr marL="914400" indent="-571500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массаж тела и ног;</a:t>
            </a:r>
          </a:p>
          <a:p>
            <a:pPr marL="914400" indent="-571500"/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массаж стоп.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A7169-E893-8240-983D-92CF1FFA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Поиграем?! Массаж лица.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210E2-A457-4843-B3FC-F691B924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21" y="1417638"/>
            <a:ext cx="3890388" cy="5178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CBFB5E-9EA1-E14C-8BF5-BCC75F49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Поиграем?! Массаж ушей.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FA109D-9B2F-EC47-B937-3DDD5712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92276"/>
            <a:ext cx="3744416" cy="4896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B608D-C8E1-B24E-8BB3-AC51221E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Поиграем?! Массаж рук.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650" name="AutoShape 2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B8D2C-862C-E741-816D-ED98C330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550432"/>
            <a:ext cx="4140200" cy="48910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48B35-5AD8-7340-93D1-060B5123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Поиграем?! Массаж спины.</a:t>
            </a:r>
          </a:p>
        </p:txBody>
      </p:sp>
      <p:sp>
        <p:nvSpPr>
          <p:cNvPr id="27650" name="AutoShape 2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i.ya-webdesign.com/images/cartoon-mass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25EA83-2A65-2040-B1EC-2FB2704D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0" y="2132856"/>
            <a:ext cx="3961482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354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Мастер – класс для педагогов   «Игровой массаж и самомассаж» </vt:lpstr>
      <vt:lpstr>Цель и задачи</vt:lpstr>
      <vt:lpstr>Актуальность</vt:lpstr>
      <vt:lpstr>Правила проведения массажа и самомассажа</vt:lpstr>
      <vt:lpstr>Виды игрового массажа в ДОУ</vt:lpstr>
      <vt:lpstr>Поиграем?! Массаж лица.</vt:lpstr>
      <vt:lpstr>Поиграем?! Массаж ушей.</vt:lpstr>
      <vt:lpstr>Поиграем?! Массаж рук.</vt:lpstr>
      <vt:lpstr>Поиграем?! Массаж спины.</vt:lpstr>
      <vt:lpstr>Поиграем?! Массаж стоп.</vt:lpstr>
      <vt:lpstr>В заключение….</vt:lpstr>
      <vt:lpstr>Рефлексия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  «Театрализованная игра как средство развития интонационной выразительности речи детей дошкольного возраста» </dc:title>
  <dc:creator>Irina Popo</dc:creator>
  <cp:lastModifiedBy>Надежда Бураго</cp:lastModifiedBy>
  <cp:revision>14</cp:revision>
  <dcterms:created xsi:type="dcterms:W3CDTF">2018-11-28T20:47:53Z</dcterms:created>
  <dcterms:modified xsi:type="dcterms:W3CDTF">2022-04-03T13:34:45Z</dcterms:modified>
</cp:coreProperties>
</file>