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99F8B-DA84-4AB3-8093-ADCE6D7D1F53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1D5AC1A-A5D6-4FE2-BB80-96CE0D18B97A}">
      <dgm:prSet phldrT="[Текст]" custT="1"/>
      <dgm:spPr/>
      <dgm:t>
        <a:bodyPr/>
        <a:lstStyle/>
        <a:p>
          <a:pPr algn="ctr"/>
          <a:r>
            <a: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По виду деятельности</a:t>
          </a:r>
        </a:p>
      </dgm:t>
    </dgm:pt>
    <dgm:pt modelId="{E369144D-35E1-4F01-B3B1-244AD76A0FB0}" type="parTrans" cxnId="{CEAA064F-6ED6-4995-B469-F747801A611B}">
      <dgm:prSet/>
      <dgm:spPr/>
      <dgm:t>
        <a:bodyPr/>
        <a:lstStyle/>
        <a:p>
          <a:pPr algn="l"/>
          <a:endParaRPr lang="ru-RU"/>
        </a:p>
      </dgm:t>
    </dgm:pt>
    <dgm:pt modelId="{1DC23D8D-9C24-4B51-878C-34A9F7ADDD10}" type="sibTrans" cxnId="{CEAA064F-6ED6-4995-B469-F747801A611B}">
      <dgm:prSet/>
      <dgm:spPr/>
      <dgm:t>
        <a:bodyPr/>
        <a:lstStyle/>
        <a:p>
          <a:pPr algn="l"/>
          <a:endParaRPr lang="ru-RU"/>
        </a:p>
      </dgm:t>
    </dgm:pt>
    <dgm:pt modelId="{2CAAC8E1-C606-44DE-8CF5-5419CC07F03B}">
      <dgm:prSet phldrT="[Текст]" custT="1"/>
      <dgm:spPr/>
      <dgm:t>
        <a:bodyPr/>
        <a:lstStyle/>
        <a:p>
          <a:pPr algn="l"/>
          <a:r>
            <a:rPr lang="ru-RU" sz="160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физические</a:t>
          </a:r>
        </a:p>
      </dgm:t>
    </dgm:pt>
    <dgm:pt modelId="{8A5565CA-FC0D-4599-B931-B6C367B1BC3E}" type="parTrans" cxnId="{13645B68-5BB8-4E57-901C-AB065B826AAE}">
      <dgm:prSet/>
      <dgm:spPr/>
      <dgm:t>
        <a:bodyPr/>
        <a:lstStyle/>
        <a:p>
          <a:pPr algn="l"/>
          <a:endParaRPr lang="ru-RU"/>
        </a:p>
      </dgm:t>
    </dgm:pt>
    <dgm:pt modelId="{C8EB23BC-A3CA-4C67-933C-87B6A3CF09A2}" type="sibTrans" cxnId="{13645B68-5BB8-4E57-901C-AB065B826AAE}">
      <dgm:prSet/>
      <dgm:spPr/>
      <dgm:t>
        <a:bodyPr/>
        <a:lstStyle/>
        <a:p>
          <a:pPr algn="l"/>
          <a:endParaRPr lang="ru-RU"/>
        </a:p>
      </dgm:t>
    </dgm:pt>
    <dgm:pt modelId="{2DCD2D53-F134-4F2D-9908-413C24456BB7}">
      <dgm:prSet phldrT="[Текст]" custT="1"/>
      <dgm:spPr/>
      <dgm:t>
        <a:bodyPr/>
        <a:lstStyle/>
        <a:p>
          <a:pPr algn="ctr"/>
          <a:r>
            <a: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По характеру игровой методики</a:t>
          </a:r>
        </a:p>
      </dgm:t>
    </dgm:pt>
    <dgm:pt modelId="{A76B9650-1C7A-42FA-8AFD-5DD0936A68A2}" type="parTrans" cxnId="{07202A0F-6F12-45D3-9C68-3573808B59C9}">
      <dgm:prSet/>
      <dgm:spPr/>
      <dgm:t>
        <a:bodyPr/>
        <a:lstStyle/>
        <a:p>
          <a:pPr algn="l"/>
          <a:endParaRPr lang="ru-RU"/>
        </a:p>
      </dgm:t>
    </dgm:pt>
    <dgm:pt modelId="{96B76043-8893-4B5C-B595-A12C3607BFF3}" type="sibTrans" cxnId="{07202A0F-6F12-45D3-9C68-3573808B59C9}">
      <dgm:prSet/>
      <dgm:spPr/>
      <dgm:t>
        <a:bodyPr/>
        <a:lstStyle/>
        <a:p>
          <a:pPr algn="l"/>
          <a:endParaRPr lang="ru-RU"/>
        </a:p>
      </dgm:t>
    </dgm:pt>
    <dgm:pt modelId="{24BA76D9-C0DD-4E9F-9ABF-8591659D1E41}">
      <dgm:prSet phldrT="[Текст]" custT="1"/>
      <dgm:spPr/>
      <dgm:t>
        <a:bodyPr/>
        <a:lstStyle/>
        <a:p>
          <a:pPr algn="l"/>
          <a:r>
            <a:rPr lang="ru-RU" sz="160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предметные</a:t>
          </a:r>
        </a:p>
      </dgm:t>
    </dgm:pt>
    <dgm:pt modelId="{A4F9BE08-7434-4F60-918A-7B53671B5CEB}" type="parTrans" cxnId="{9A42C174-1D90-4086-B331-A865936845A9}">
      <dgm:prSet/>
      <dgm:spPr/>
      <dgm:t>
        <a:bodyPr/>
        <a:lstStyle/>
        <a:p>
          <a:pPr algn="l"/>
          <a:endParaRPr lang="ru-RU"/>
        </a:p>
      </dgm:t>
    </dgm:pt>
    <dgm:pt modelId="{19E6D3B9-E2CC-4854-A28D-8461C0FBED3A}" type="sibTrans" cxnId="{9A42C174-1D90-4086-B331-A865936845A9}">
      <dgm:prSet/>
      <dgm:spPr/>
      <dgm:t>
        <a:bodyPr/>
        <a:lstStyle/>
        <a:p>
          <a:pPr algn="l"/>
          <a:endParaRPr lang="ru-RU"/>
        </a:p>
      </dgm:t>
    </dgm:pt>
    <dgm:pt modelId="{48148EB4-5D45-4D11-B261-C4DA02B23118}">
      <dgm:prSet phldrT="[Текст]" custT="1"/>
      <dgm:spPr/>
      <dgm:t>
        <a:bodyPr/>
        <a:lstStyle/>
        <a:p>
          <a:pPr algn="ctr"/>
          <a:r>
            <a:rPr lang="ru-RU" sz="1600" b="1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По игровой среде</a:t>
          </a:r>
        </a:p>
      </dgm:t>
    </dgm:pt>
    <dgm:pt modelId="{A506D771-FBA3-4F04-9CA3-613B70A12E2D}" type="parTrans" cxnId="{FF6D4CDF-5564-4451-BFCE-76C3F85B2EAD}">
      <dgm:prSet/>
      <dgm:spPr/>
      <dgm:t>
        <a:bodyPr/>
        <a:lstStyle/>
        <a:p>
          <a:pPr algn="l"/>
          <a:endParaRPr lang="ru-RU"/>
        </a:p>
      </dgm:t>
    </dgm:pt>
    <dgm:pt modelId="{4B8D493F-438C-4646-B126-AA7C62BDD950}" type="sibTrans" cxnId="{FF6D4CDF-5564-4451-BFCE-76C3F85B2EAD}">
      <dgm:prSet/>
      <dgm:spPr/>
      <dgm:t>
        <a:bodyPr/>
        <a:lstStyle/>
        <a:p>
          <a:pPr algn="l"/>
          <a:endParaRPr lang="ru-RU"/>
        </a:p>
      </dgm:t>
    </dgm:pt>
    <dgm:pt modelId="{0C71FDA0-4493-470E-8CD7-C8F41F7F019C}">
      <dgm:prSet phldrT="[Текст]" custT="1"/>
      <dgm:spPr/>
      <dgm:t>
        <a:bodyPr/>
        <a:lstStyle/>
        <a:p>
          <a:pPr algn="l"/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с предметами</a:t>
          </a:r>
        </a:p>
      </dgm:t>
    </dgm:pt>
    <dgm:pt modelId="{8B18F479-32CD-4918-A40F-7EF25AC9D272}" type="parTrans" cxnId="{FFDB6C4B-F8BB-41FB-A374-9B747F1E40CB}">
      <dgm:prSet/>
      <dgm:spPr/>
      <dgm:t>
        <a:bodyPr/>
        <a:lstStyle/>
        <a:p>
          <a:pPr algn="l"/>
          <a:endParaRPr lang="ru-RU"/>
        </a:p>
      </dgm:t>
    </dgm:pt>
    <dgm:pt modelId="{DC83FA0C-BA11-4413-884E-260272BE8E90}" type="sibTrans" cxnId="{FFDB6C4B-F8BB-41FB-A374-9B747F1E40CB}">
      <dgm:prSet/>
      <dgm:spPr/>
      <dgm:t>
        <a:bodyPr/>
        <a:lstStyle/>
        <a:p>
          <a:pPr algn="l"/>
          <a:endParaRPr lang="ru-RU"/>
        </a:p>
      </dgm:t>
    </dgm:pt>
    <dgm:pt modelId="{B52D1E1F-D63C-467A-A734-FE97196333CF}">
      <dgm:prSet phldrT="[Текст]" custT="1"/>
      <dgm:spPr/>
      <dgm:t>
        <a:bodyPr/>
        <a:lstStyle/>
        <a:p>
          <a:pPr algn="l"/>
          <a:r>
            <a:rPr lang="ru-RU" sz="160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интеллектуальные</a:t>
          </a:r>
        </a:p>
      </dgm:t>
    </dgm:pt>
    <dgm:pt modelId="{C66EC9E8-719C-478D-A795-4AD61471114A}" type="parTrans" cxnId="{5CBB1059-9F58-4114-8619-CFE3A02BEB75}">
      <dgm:prSet/>
      <dgm:spPr/>
      <dgm:t>
        <a:bodyPr/>
        <a:lstStyle/>
        <a:p>
          <a:pPr algn="l"/>
          <a:endParaRPr lang="ru-RU"/>
        </a:p>
      </dgm:t>
    </dgm:pt>
    <dgm:pt modelId="{4138870A-FC0B-4534-93D7-5A3EB20C3D0A}" type="sibTrans" cxnId="{5CBB1059-9F58-4114-8619-CFE3A02BEB75}">
      <dgm:prSet/>
      <dgm:spPr/>
      <dgm:t>
        <a:bodyPr/>
        <a:lstStyle/>
        <a:p>
          <a:pPr algn="l"/>
          <a:endParaRPr lang="ru-RU"/>
        </a:p>
      </dgm:t>
    </dgm:pt>
    <dgm:pt modelId="{F8C7D0BC-F52E-4958-B693-FCA29D00074C}">
      <dgm:prSet phldrT="[Текст]" custT="1"/>
      <dgm:spPr/>
      <dgm:t>
        <a:bodyPr/>
        <a:lstStyle/>
        <a:p>
          <a:pPr algn="l"/>
          <a:r>
            <a:rPr lang="ru-RU" sz="160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трудовые</a:t>
          </a:r>
        </a:p>
      </dgm:t>
    </dgm:pt>
    <dgm:pt modelId="{DD3BE960-7DEC-481D-96AB-3AE4D1E65761}" type="parTrans" cxnId="{3F234846-B471-4EFB-A6B4-ABE7F01EDB7B}">
      <dgm:prSet/>
      <dgm:spPr/>
      <dgm:t>
        <a:bodyPr/>
        <a:lstStyle/>
        <a:p>
          <a:pPr algn="l"/>
          <a:endParaRPr lang="ru-RU"/>
        </a:p>
      </dgm:t>
    </dgm:pt>
    <dgm:pt modelId="{232627EA-00E5-4D70-8DAC-BCE350FADC0A}" type="sibTrans" cxnId="{3F234846-B471-4EFB-A6B4-ABE7F01EDB7B}">
      <dgm:prSet/>
      <dgm:spPr/>
      <dgm:t>
        <a:bodyPr/>
        <a:lstStyle/>
        <a:p>
          <a:pPr algn="l"/>
          <a:endParaRPr lang="ru-RU"/>
        </a:p>
      </dgm:t>
    </dgm:pt>
    <dgm:pt modelId="{E655A065-83FD-42B5-A95C-ECDE6BC46C3F}">
      <dgm:prSet phldrT="[Текст]" custT="1"/>
      <dgm:spPr/>
      <dgm:t>
        <a:bodyPr/>
        <a:lstStyle/>
        <a:p>
          <a:pPr algn="l"/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социальные</a:t>
          </a:r>
        </a:p>
      </dgm:t>
    </dgm:pt>
    <dgm:pt modelId="{77B1DB5B-3F7E-461E-A9AF-6FBCA87C767A}" type="parTrans" cxnId="{E0AB7F58-7A03-4868-BA38-A64CD16612CE}">
      <dgm:prSet/>
      <dgm:spPr/>
      <dgm:t>
        <a:bodyPr/>
        <a:lstStyle/>
        <a:p>
          <a:pPr algn="l"/>
          <a:endParaRPr lang="ru-RU"/>
        </a:p>
      </dgm:t>
    </dgm:pt>
    <dgm:pt modelId="{19B9D825-2E3D-4C42-96AE-244BA5E91094}" type="sibTrans" cxnId="{E0AB7F58-7A03-4868-BA38-A64CD16612CE}">
      <dgm:prSet/>
      <dgm:spPr/>
      <dgm:t>
        <a:bodyPr/>
        <a:lstStyle/>
        <a:p>
          <a:pPr algn="l"/>
          <a:endParaRPr lang="ru-RU"/>
        </a:p>
      </dgm:t>
    </dgm:pt>
    <dgm:pt modelId="{BE22F54C-5907-44EB-9E17-334DF7D77480}">
      <dgm:prSet phldrT="[Текст]" custT="1"/>
      <dgm:spPr/>
      <dgm:t>
        <a:bodyPr/>
        <a:lstStyle/>
        <a:p>
          <a:pPr algn="l"/>
          <a:r>
            <a:rPr lang="ru-RU" sz="160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психологи-ческие</a:t>
          </a:r>
        </a:p>
      </dgm:t>
    </dgm:pt>
    <dgm:pt modelId="{B14820DE-E71D-4E25-9262-36F6AA2CA48A}" type="parTrans" cxnId="{522C71A4-41C8-44FD-A1DC-EDD15F46AC87}">
      <dgm:prSet/>
      <dgm:spPr/>
      <dgm:t>
        <a:bodyPr/>
        <a:lstStyle/>
        <a:p>
          <a:pPr algn="l"/>
          <a:endParaRPr lang="ru-RU"/>
        </a:p>
      </dgm:t>
    </dgm:pt>
    <dgm:pt modelId="{06712D82-A9E5-41E6-9F36-B6DDF95E9C6A}" type="sibTrans" cxnId="{522C71A4-41C8-44FD-A1DC-EDD15F46AC87}">
      <dgm:prSet/>
      <dgm:spPr/>
      <dgm:t>
        <a:bodyPr/>
        <a:lstStyle/>
        <a:p>
          <a:pPr algn="l"/>
          <a:endParaRPr lang="ru-RU"/>
        </a:p>
      </dgm:t>
    </dgm:pt>
    <dgm:pt modelId="{1B0743F7-51BC-446C-BAAB-BC729DF83F66}">
      <dgm:prSet phldrT="[Текст]" custT="1"/>
      <dgm:spPr/>
      <dgm:t>
        <a:bodyPr/>
        <a:lstStyle/>
        <a:p>
          <a:pPr algn="l"/>
          <a:r>
            <a:rPr lang="ru-RU" sz="160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ролевые</a:t>
          </a:r>
        </a:p>
      </dgm:t>
    </dgm:pt>
    <dgm:pt modelId="{B4F84573-1D5F-4C07-83F8-9932CE08762F}" type="parTrans" cxnId="{E2F80B40-C10F-4ADB-80AD-9EDBC4E51200}">
      <dgm:prSet/>
      <dgm:spPr/>
      <dgm:t>
        <a:bodyPr/>
        <a:lstStyle/>
        <a:p>
          <a:pPr algn="l"/>
          <a:endParaRPr lang="ru-RU"/>
        </a:p>
      </dgm:t>
    </dgm:pt>
    <dgm:pt modelId="{E3B67E53-3045-424E-B90F-BFA2F5F0BE53}" type="sibTrans" cxnId="{E2F80B40-C10F-4ADB-80AD-9EDBC4E51200}">
      <dgm:prSet/>
      <dgm:spPr/>
      <dgm:t>
        <a:bodyPr/>
        <a:lstStyle/>
        <a:p>
          <a:pPr algn="l"/>
          <a:endParaRPr lang="ru-RU"/>
        </a:p>
      </dgm:t>
    </dgm:pt>
    <dgm:pt modelId="{A4F73811-2416-4B0D-9EC1-DAF437D0ABF8}">
      <dgm:prSet phldrT="[Текст]" custT="1"/>
      <dgm:spPr/>
      <dgm:t>
        <a:bodyPr/>
        <a:lstStyle/>
        <a:p>
          <a:pPr algn="l"/>
          <a:r>
            <a:rPr lang="ru-RU" sz="1600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имитацион-ные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  <a:latin typeface="Trebuchet MS" pitchFamily="34" charset="0"/>
            <a:cs typeface="Times New Roman" pitchFamily="18" charset="0"/>
          </a:endParaRPr>
        </a:p>
      </dgm:t>
    </dgm:pt>
    <dgm:pt modelId="{FBBD9955-169B-488C-974D-AB68DE4C861C}" type="parTrans" cxnId="{85EF842F-A054-4436-A79E-C12B5F0C4218}">
      <dgm:prSet/>
      <dgm:spPr/>
      <dgm:t>
        <a:bodyPr/>
        <a:lstStyle/>
        <a:p>
          <a:pPr algn="l"/>
          <a:endParaRPr lang="ru-RU"/>
        </a:p>
      </dgm:t>
    </dgm:pt>
    <dgm:pt modelId="{5747653A-8C01-4D84-87DA-0276FB2F98F8}" type="sibTrans" cxnId="{85EF842F-A054-4436-A79E-C12B5F0C4218}">
      <dgm:prSet/>
      <dgm:spPr/>
      <dgm:t>
        <a:bodyPr/>
        <a:lstStyle/>
        <a:p>
          <a:pPr algn="l"/>
          <a:endParaRPr lang="ru-RU"/>
        </a:p>
      </dgm:t>
    </dgm:pt>
    <dgm:pt modelId="{517BC446-1BA3-4597-92A6-5CD44BDD3087}">
      <dgm:prSet phldrT="[Текст]" custT="1"/>
      <dgm:spPr/>
      <dgm:t>
        <a:bodyPr/>
        <a:lstStyle/>
        <a:p>
          <a:pPr algn="l"/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без предметов</a:t>
          </a:r>
        </a:p>
      </dgm:t>
    </dgm:pt>
    <dgm:pt modelId="{8196FBBE-17BD-4DDB-93DD-DAA1CD4C64A6}" type="parTrans" cxnId="{8BC31A34-F26F-485D-A6FC-E99171A2E1DD}">
      <dgm:prSet/>
      <dgm:spPr/>
      <dgm:t>
        <a:bodyPr/>
        <a:lstStyle/>
        <a:p>
          <a:pPr algn="l"/>
          <a:endParaRPr lang="ru-RU"/>
        </a:p>
      </dgm:t>
    </dgm:pt>
    <dgm:pt modelId="{4770AEB4-1C04-4DB7-8883-A2640998E6F7}" type="sibTrans" cxnId="{8BC31A34-F26F-485D-A6FC-E99171A2E1DD}">
      <dgm:prSet/>
      <dgm:spPr/>
      <dgm:t>
        <a:bodyPr/>
        <a:lstStyle/>
        <a:p>
          <a:pPr algn="l"/>
          <a:endParaRPr lang="ru-RU"/>
        </a:p>
      </dgm:t>
    </dgm:pt>
    <dgm:pt modelId="{B9C2D3DF-F4EA-41DF-91F6-34CBE40B0ED0}">
      <dgm:prSet phldrT="[Текст]" custT="1"/>
      <dgm:spPr/>
      <dgm:t>
        <a:bodyPr/>
        <a:lstStyle/>
        <a:p>
          <a:pPr algn="l"/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компьютер-</a:t>
          </a:r>
          <a:r>
            <a:rPr lang="ru-RU" sz="1600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ные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  <a:latin typeface="Trebuchet MS" pitchFamily="34" charset="0"/>
            <a:cs typeface="Times New Roman" pitchFamily="18" charset="0"/>
          </a:endParaRPr>
        </a:p>
      </dgm:t>
    </dgm:pt>
    <dgm:pt modelId="{F7807B0B-CE18-4EB0-887C-9E5F6F22130A}" type="parTrans" cxnId="{0EE8990F-D478-4BCA-A3D0-B6D1704743E7}">
      <dgm:prSet/>
      <dgm:spPr/>
      <dgm:t>
        <a:bodyPr/>
        <a:lstStyle/>
        <a:p>
          <a:pPr algn="l"/>
          <a:endParaRPr lang="ru-RU"/>
        </a:p>
      </dgm:t>
    </dgm:pt>
    <dgm:pt modelId="{DE8809B3-862E-44AD-8C5A-07BD65FE222E}" type="sibTrans" cxnId="{0EE8990F-D478-4BCA-A3D0-B6D1704743E7}">
      <dgm:prSet/>
      <dgm:spPr/>
      <dgm:t>
        <a:bodyPr/>
        <a:lstStyle/>
        <a:p>
          <a:pPr algn="l"/>
          <a:endParaRPr lang="ru-RU"/>
        </a:p>
      </dgm:t>
    </dgm:pt>
    <dgm:pt modelId="{841EEEA4-3F50-483E-BEFE-20F3176F8ECE}">
      <dgm:prSet phldrT="[Текст]" custT="1"/>
      <dgm:spPr/>
      <dgm:t>
        <a:bodyPr/>
        <a:lstStyle/>
        <a:p>
          <a:pPr algn="ctr"/>
          <a:r>
            <a: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По форме</a:t>
          </a:r>
        </a:p>
      </dgm:t>
    </dgm:pt>
    <dgm:pt modelId="{E74D70EA-12E4-4AD5-9136-28D218494F97}" type="parTrans" cxnId="{22D61D0B-CA48-4562-BD7E-E8045C2091EF}">
      <dgm:prSet/>
      <dgm:spPr/>
      <dgm:t>
        <a:bodyPr/>
        <a:lstStyle/>
        <a:p>
          <a:endParaRPr lang="ru-RU"/>
        </a:p>
      </dgm:t>
    </dgm:pt>
    <dgm:pt modelId="{4EA7CE5C-67EE-4C47-A288-225D612915B2}" type="sibTrans" cxnId="{22D61D0B-CA48-4562-BD7E-E8045C2091EF}">
      <dgm:prSet/>
      <dgm:spPr/>
      <dgm:t>
        <a:bodyPr/>
        <a:lstStyle/>
        <a:p>
          <a:endParaRPr lang="ru-RU"/>
        </a:p>
      </dgm:t>
    </dgm:pt>
    <dgm:pt modelId="{D462FFD7-28B4-445F-966C-15AAD6933955}">
      <dgm:prSet phldrT="[Текст]" custT="1"/>
      <dgm:spPr/>
      <dgm:t>
        <a:bodyPr/>
        <a:lstStyle/>
        <a:p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настольные</a:t>
          </a:r>
        </a:p>
      </dgm:t>
    </dgm:pt>
    <dgm:pt modelId="{1221AE30-0819-49C8-AF42-B9C8D61726B5}" type="parTrans" cxnId="{660228DC-D402-44F1-89E7-94D23F953EC1}">
      <dgm:prSet/>
      <dgm:spPr/>
      <dgm:t>
        <a:bodyPr/>
        <a:lstStyle/>
        <a:p>
          <a:endParaRPr lang="ru-RU"/>
        </a:p>
      </dgm:t>
    </dgm:pt>
    <dgm:pt modelId="{DEA59512-00AD-450A-97D8-70AE181C00A7}" type="sibTrans" cxnId="{660228DC-D402-44F1-89E7-94D23F953EC1}">
      <dgm:prSet/>
      <dgm:spPr/>
      <dgm:t>
        <a:bodyPr/>
        <a:lstStyle/>
        <a:p>
          <a:endParaRPr lang="ru-RU"/>
        </a:p>
      </dgm:t>
    </dgm:pt>
    <dgm:pt modelId="{F1961FEF-797A-4D2F-B45E-ABA704F5810E}">
      <dgm:prSet phldrT="[Текст]" custT="1"/>
      <dgm:spPr/>
      <dgm:t>
        <a:bodyPr/>
        <a:lstStyle/>
        <a:p>
          <a:r>
            <a:rPr lang="ru-RU" sz="1600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дидактичес</a:t>
          </a:r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-кие</a:t>
          </a:r>
        </a:p>
      </dgm:t>
    </dgm:pt>
    <dgm:pt modelId="{DFCCF998-0B74-4E74-ACF6-B0177B322189}" type="parTrans" cxnId="{CF6396B3-EEF7-4E91-AAD7-A1C1F4A981EF}">
      <dgm:prSet/>
      <dgm:spPr/>
      <dgm:t>
        <a:bodyPr/>
        <a:lstStyle/>
        <a:p>
          <a:endParaRPr lang="ru-RU"/>
        </a:p>
      </dgm:t>
    </dgm:pt>
    <dgm:pt modelId="{2E80E776-931E-4C11-AF9A-8A597E4C39CB}" type="sibTrans" cxnId="{CF6396B3-EEF7-4E91-AAD7-A1C1F4A981EF}">
      <dgm:prSet/>
      <dgm:spPr/>
      <dgm:t>
        <a:bodyPr/>
        <a:lstStyle/>
        <a:p>
          <a:endParaRPr lang="ru-RU"/>
        </a:p>
      </dgm:t>
    </dgm:pt>
    <dgm:pt modelId="{0932D550-D002-4071-A4E7-DFA8C1EE9F22}">
      <dgm:prSet phldrT="[Текст]" custT="1"/>
      <dgm:spPr/>
      <dgm:t>
        <a:bodyPr/>
        <a:lstStyle/>
        <a:p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подвижные</a:t>
          </a:r>
        </a:p>
      </dgm:t>
    </dgm:pt>
    <dgm:pt modelId="{BC96F4A6-0082-4F79-AAFD-AE2401D81CEE}" type="parTrans" cxnId="{FC617070-C7C0-497F-802F-F26FB0D67936}">
      <dgm:prSet/>
      <dgm:spPr/>
      <dgm:t>
        <a:bodyPr/>
        <a:lstStyle/>
        <a:p>
          <a:endParaRPr lang="ru-RU"/>
        </a:p>
      </dgm:t>
    </dgm:pt>
    <dgm:pt modelId="{4A24EBF8-2275-4B3D-A814-93608A5ACB66}" type="sibTrans" cxnId="{FC617070-C7C0-497F-802F-F26FB0D67936}">
      <dgm:prSet/>
      <dgm:spPr/>
      <dgm:t>
        <a:bodyPr/>
        <a:lstStyle/>
        <a:p>
          <a:endParaRPr lang="ru-RU"/>
        </a:p>
      </dgm:t>
    </dgm:pt>
    <dgm:pt modelId="{C23C9B18-3655-4341-B7B7-76432BBFC73A}">
      <dgm:prSet phldrT="[Текст]" custT="1"/>
      <dgm:spPr/>
      <dgm:t>
        <a:bodyPr/>
        <a:lstStyle/>
        <a:p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деловые</a:t>
          </a:r>
        </a:p>
      </dgm:t>
    </dgm:pt>
    <dgm:pt modelId="{372F5AFB-8AA8-4143-A1D4-F094895165B6}" type="parTrans" cxnId="{E3EFEF63-018D-471B-9441-20E00A11B068}">
      <dgm:prSet/>
      <dgm:spPr/>
      <dgm:t>
        <a:bodyPr/>
        <a:lstStyle/>
        <a:p>
          <a:endParaRPr lang="ru-RU"/>
        </a:p>
      </dgm:t>
    </dgm:pt>
    <dgm:pt modelId="{7F579CB6-BE74-4D71-82D8-2187EF3167CB}" type="sibTrans" cxnId="{E3EFEF63-018D-471B-9441-20E00A11B068}">
      <dgm:prSet/>
      <dgm:spPr/>
      <dgm:t>
        <a:bodyPr/>
        <a:lstStyle/>
        <a:p>
          <a:endParaRPr lang="ru-RU"/>
        </a:p>
      </dgm:t>
    </dgm:pt>
    <dgm:pt modelId="{73516FB4-764C-4BF3-9D1A-FD6E41611FA0}">
      <dgm:prSet phldrT="[Текст]" custT="1"/>
      <dgm:spPr/>
      <dgm:t>
        <a:bodyPr/>
        <a:lstStyle/>
        <a:p>
          <a:r>
            <a:rPr lang="ru-RU" sz="1600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интеллек-туальные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  <a:latin typeface="Trebuchet MS" pitchFamily="34" charset="0"/>
            <a:cs typeface="Times New Roman" pitchFamily="18" charset="0"/>
          </a:endParaRPr>
        </a:p>
      </dgm:t>
    </dgm:pt>
    <dgm:pt modelId="{14051B71-B208-4D56-B794-14BF1CD70F8F}" type="parTrans" cxnId="{53C88F89-F6D8-4B60-AC56-BF3A59603BCF}">
      <dgm:prSet/>
      <dgm:spPr/>
      <dgm:t>
        <a:bodyPr/>
        <a:lstStyle/>
        <a:p>
          <a:endParaRPr lang="ru-RU"/>
        </a:p>
      </dgm:t>
    </dgm:pt>
    <dgm:pt modelId="{FAB79744-CAA4-4428-8EE1-57E86783BCF9}" type="sibTrans" cxnId="{53C88F89-F6D8-4B60-AC56-BF3A59603BCF}">
      <dgm:prSet/>
      <dgm:spPr/>
      <dgm:t>
        <a:bodyPr/>
        <a:lstStyle/>
        <a:p>
          <a:endParaRPr lang="ru-RU"/>
        </a:p>
      </dgm:t>
    </dgm:pt>
    <dgm:pt modelId="{F4810CB3-E3F4-4193-AB43-C4EE70A968D7}" type="pres">
      <dgm:prSet presAssocID="{57899F8B-DA84-4AB3-8093-ADCE6D7D1F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79C930-C09B-4173-8485-E82122457227}" type="pres">
      <dgm:prSet presAssocID="{F1D5AC1A-A5D6-4FE2-BB80-96CE0D18B97A}" presName="composite" presStyleCnt="0"/>
      <dgm:spPr/>
    </dgm:pt>
    <dgm:pt modelId="{5A1927BA-CF28-4A43-A2E1-FBB98FC7A4C4}" type="pres">
      <dgm:prSet presAssocID="{F1D5AC1A-A5D6-4FE2-BB80-96CE0D18B97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E9AAB-71D6-402A-9EB9-97AD9801B96D}" type="pres">
      <dgm:prSet presAssocID="{F1D5AC1A-A5D6-4FE2-BB80-96CE0D18B97A}" presName="desTx" presStyleLbl="alignAccFollowNode1" presStyleIdx="0" presStyleCnt="4" custLinFactNeighborX="-409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CCD65-340D-4B76-9C5D-38CA64D39772}" type="pres">
      <dgm:prSet presAssocID="{1DC23D8D-9C24-4B51-878C-34A9F7ADDD10}" presName="space" presStyleCnt="0"/>
      <dgm:spPr/>
    </dgm:pt>
    <dgm:pt modelId="{889E5213-C6E8-4E11-AE75-1B3B6E0E18FB}" type="pres">
      <dgm:prSet presAssocID="{2DCD2D53-F134-4F2D-9908-413C24456BB7}" presName="composite" presStyleCnt="0"/>
      <dgm:spPr/>
    </dgm:pt>
    <dgm:pt modelId="{1FB074B5-1577-4D48-8B80-78A255DAA3EA}" type="pres">
      <dgm:prSet presAssocID="{2DCD2D53-F134-4F2D-9908-413C24456BB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A94C0-9AE8-42ED-B03E-81E9C4AD98E0}" type="pres">
      <dgm:prSet presAssocID="{2DCD2D53-F134-4F2D-9908-413C24456BB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B9A93-D250-4631-8624-0D03412B0C04}" type="pres">
      <dgm:prSet presAssocID="{96B76043-8893-4B5C-B595-A12C3607BFF3}" presName="space" presStyleCnt="0"/>
      <dgm:spPr/>
    </dgm:pt>
    <dgm:pt modelId="{2A7B6534-20DA-4511-835C-23CB7BF0CB93}" type="pres">
      <dgm:prSet presAssocID="{48148EB4-5D45-4D11-B261-C4DA02B23118}" presName="composite" presStyleCnt="0"/>
      <dgm:spPr/>
    </dgm:pt>
    <dgm:pt modelId="{7A396EA9-1692-4054-9C7B-CE7D1DD25EC6}" type="pres">
      <dgm:prSet presAssocID="{48148EB4-5D45-4D11-B261-C4DA02B2311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F5086-3471-48E7-BB78-127A0AD7CEE0}" type="pres">
      <dgm:prSet presAssocID="{48148EB4-5D45-4D11-B261-C4DA02B2311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D06EB-44AD-47F7-8846-6A13208E7A9E}" type="pres">
      <dgm:prSet presAssocID="{4B8D493F-438C-4646-B126-AA7C62BDD950}" presName="space" presStyleCnt="0"/>
      <dgm:spPr/>
    </dgm:pt>
    <dgm:pt modelId="{2B4F1E81-A7CF-4B41-A950-417E510ED775}" type="pres">
      <dgm:prSet presAssocID="{841EEEA4-3F50-483E-BEFE-20F3176F8ECE}" presName="composite" presStyleCnt="0"/>
      <dgm:spPr/>
    </dgm:pt>
    <dgm:pt modelId="{ED3A03EB-0314-4D97-909C-E7020F9A4268}" type="pres">
      <dgm:prSet presAssocID="{841EEEA4-3F50-483E-BEFE-20F3176F8EC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9646F-A990-46CC-87CF-D141606F46C6}" type="pres">
      <dgm:prSet presAssocID="{841EEEA4-3F50-483E-BEFE-20F3176F8EC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BB1059-9F58-4114-8619-CFE3A02BEB75}" srcId="{F1D5AC1A-A5D6-4FE2-BB80-96CE0D18B97A}" destId="{B52D1E1F-D63C-467A-A734-FE97196333CF}" srcOrd="1" destOrd="0" parTransId="{C66EC9E8-719C-478D-A795-4AD61471114A}" sibTransId="{4138870A-FC0B-4534-93D7-5A3EB20C3D0A}"/>
    <dgm:cxn modelId="{FFDB6C4B-F8BB-41FB-A374-9B747F1E40CB}" srcId="{48148EB4-5D45-4D11-B261-C4DA02B23118}" destId="{0C71FDA0-4493-470E-8CD7-C8F41F7F019C}" srcOrd="0" destOrd="0" parTransId="{8B18F479-32CD-4918-A40F-7EF25AC9D272}" sibTransId="{DC83FA0C-BA11-4413-884E-260272BE8E90}"/>
    <dgm:cxn modelId="{B822EA71-3664-4E7B-9215-3C9BA34005D0}" type="presOf" srcId="{0C71FDA0-4493-470E-8CD7-C8F41F7F019C}" destId="{0DCF5086-3471-48E7-BB78-127A0AD7CEE0}" srcOrd="0" destOrd="0" presId="urn:microsoft.com/office/officeart/2005/8/layout/hList1"/>
    <dgm:cxn modelId="{B2F747E4-E7A8-4734-8DA2-345088360B81}" type="presOf" srcId="{C23C9B18-3655-4341-B7B7-76432BBFC73A}" destId="{75F9646F-A990-46CC-87CF-D141606F46C6}" srcOrd="0" destOrd="3" presId="urn:microsoft.com/office/officeart/2005/8/layout/hList1"/>
    <dgm:cxn modelId="{FF6D4CDF-5564-4451-BFCE-76C3F85B2EAD}" srcId="{57899F8B-DA84-4AB3-8093-ADCE6D7D1F53}" destId="{48148EB4-5D45-4D11-B261-C4DA02B23118}" srcOrd="2" destOrd="0" parTransId="{A506D771-FBA3-4F04-9CA3-613B70A12E2D}" sibTransId="{4B8D493F-438C-4646-B126-AA7C62BDD950}"/>
    <dgm:cxn modelId="{9A42C174-1D90-4086-B331-A865936845A9}" srcId="{2DCD2D53-F134-4F2D-9908-413C24456BB7}" destId="{24BA76D9-C0DD-4E9F-9ABF-8591659D1E41}" srcOrd="0" destOrd="0" parTransId="{A4F9BE08-7434-4F60-918A-7B53671B5CEB}" sibTransId="{19E6D3B9-E2CC-4854-A28D-8461C0FBED3A}"/>
    <dgm:cxn modelId="{0EE8990F-D478-4BCA-A3D0-B6D1704743E7}" srcId="{48148EB4-5D45-4D11-B261-C4DA02B23118}" destId="{B9C2D3DF-F4EA-41DF-91F6-34CBE40B0ED0}" srcOrd="2" destOrd="0" parTransId="{F7807B0B-CE18-4EB0-887C-9E5F6F22130A}" sibTransId="{DE8809B3-862E-44AD-8C5A-07BD65FE222E}"/>
    <dgm:cxn modelId="{CEAA064F-6ED6-4995-B469-F747801A611B}" srcId="{57899F8B-DA84-4AB3-8093-ADCE6D7D1F53}" destId="{F1D5AC1A-A5D6-4FE2-BB80-96CE0D18B97A}" srcOrd="0" destOrd="0" parTransId="{E369144D-35E1-4F01-B3B1-244AD76A0FB0}" sibTransId="{1DC23D8D-9C24-4B51-878C-34A9F7ADDD10}"/>
    <dgm:cxn modelId="{94F7485B-D511-417B-AC6A-79A92C3E5EFE}" type="presOf" srcId="{BE22F54C-5907-44EB-9E17-334DF7D77480}" destId="{F80E9AAB-71D6-402A-9EB9-97AD9801B96D}" srcOrd="0" destOrd="4" presId="urn:microsoft.com/office/officeart/2005/8/layout/hList1"/>
    <dgm:cxn modelId="{2A82CE30-296C-4D5D-A490-F797DC5B05A9}" type="presOf" srcId="{F8C7D0BC-F52E-4958-B693-FCA29D00074C}" destId="{F80E9AAB-71D6-402A-9EB9-97AD9801B96D}" srcOrd="0" destOrd="2" presId="urn:microsoft.com/office/officeart/2005/8/layout/hList1"/>
    <dgm:cxn modelId="{8BC31A34-F26F-485D-A6FC-E99171A2E1DD}" srcId="{48148EB4-5D45-4D11-B261-C4DA02B23118}" destId="{517BC446-1BA3-4597-92A6-5CD44BDD3087}" srcOrd="1" destOrd="0" parTransId="{8196FBBE-17BD-4DDB-93DD-DAA1CD4C64A6}" sibTransId="{4770AEB4-1C04-4DB7-8883-A2640998E6F7}"/>
    <dgm:cxn modelId="{A7F69367-081E-47DA-B6DC-D816214E6FFB}" type="presOf" srcId="{0932D550-D002-4071-A4E7-DFA8C1EE9F22}" destId="{75F9646F-A990-46CC-87CF-D141606F46C6}" srcOrd="0" destOrd="2" presId="urn:microsoft.com/office/officeart/2005/8/layout/hList1"/>
    <dgm:cxn modelId="{E9B16707-4E3C-43B8-9F26-BD5752C612C9}" type="presOf" srcId="{E655A065-83FD-42B5-A95C-ECDE6BC46C3F}" destId="{F80E9AAB-71D6-402A-9EB9-97AD9801B96D}" srcOrd="0" destOrd="3" presId="urn:microsoft.com/office/officeart/2005/8/layout/hList1"/>
    <dgm:cxn modelId="{13645B68-5BB8-4E57-901C-AB065B826AAE}" srcId="{F1D5AC1A-A5D6-4FE2-BB80-96CE0D18B97A}" destId="{2CAAC8E1-C606-44DE-8CF5-5419CC07F03B}" srcOrd="0" destOrd="0" parTransId="{8A5565CA-FC0D-4599-B931-B6C367B1BC3E}" sibTransId="{C8EB23BC-A3CA-4C67-933C-87B6A3CF09A2}"/>
    <dgm:cxn modelId="{B6AE763D-47E3-4209-B4A6-24F0DB06839D}" type="presOf" srcId="{841EEEA4-3F50-483E-BEFE-20F3176F8ECE}" destId="{ED3A03EB-0314-4D97-909C-E7020F9A4268}" srcOrd="0" destOrd="0" presId="urn:microsoft.com/office/officeart/2005/8/layout/hList1"/>
    <dgm:cxn modelId="{DD4DA383-30D8-48E9-A536-2D7C4E10E788}" type="presOf" srcId="{2DCD2D53-F134-4F2D-9908-413C24456BB7}" destId="{1FB074B5-1577-4D48-8B80-78A255DAA3EA}" srcOrd="0" destOrd="0" presId="urn:microsoft.com/office/officeart/2005/8/layout/hList1"/>
    <dgm:cxn modelId="{85EF842F-A054-4436-A79E-C12B5F0C4218}" srcId="{2DCD2D53-F134-4F2D-9908-413C24456BB7}" destId="{A4F73811-2416-4B0D-9EC1-DAF437D0ABF8}" srcOrd="2" destOrd="0" parTransId="{FBBD9955-169B-488C-974D-AB68DE4C861C}" sibTransId="{5747653A-8C01-4D84-87DA-0276FB2F98F8}"/>
    <dgm:cxn modelId="{E0AB7F58-7A03-4868-BA38-A64CD16612CE}" srcId="{F1D5AC1A-A5D6-4FE2-BB80-96CE0D18B97A}" destId="{E655A065-83FD-42B5-A95C-ECDE6BC46C3F}" srcOrd="3" destOrd="0" parTransId="{77B1DB5B-3F7E-461E-A9AF-6FBCA87C767A}" sibTransId="{19B9D825-2E3D-4C42-96AE-244BA5E91094}"/>
    <dgm:cxn modelId="{FC617070-C7C0-497F-802F-F26FB0D67936}" srcId="{841EEEA4-3F50-483E-BEFE-20F3176F8ECE}" destId="{0932D550-D002-4071-A4E7-DFA8C1EE9F22}" srcOrd="2" destOrd="0" parTransId="{BC96F4A6-0082-4F79-AAFD-AE2401D81CEE}" sibTransId="{4A24EBF8-2275-4B3D-A814-93608A5ACB66}"/>
    <dgm:cxn modelId="{97F09E0E-46A4-422E-A313-E26596EDA1EE}" type="presOf" srcId="{B9C2D3DF-F4EA-41DF-91F6-34CBE40B0ED0}" destId="{0DCF5086-3471-48E7-BB78-127A0AD7CEE0}" srcOrd="0" destOrd="2" presId="urn:microsoft.com/office/officeart/2005/8/layout/hList1"/>
    <dgm:cxn modelId="{8962D902-309E-4ECD-B201-932FDDC2CBCD}" type="presOf" srcId="{2CAAC8E1-C606-44DE-8CF5-5419CC07F03B}" destId="{F80E9AAB-71D6-402A-9EB9-97AD9801B96D}" srcOrd="0" destOrd="0" presId="urn:microsoft.com/office/officeart/2005/8/layout/hList1"/>
    <dgm:cxn modelId="{22D61D0B-CA48-4562-BD7E-E8045C2091EF}" srcId="{57899F8B-DA84-4AB3-8093-ADCE6D7D1F53}" destId="{841EEEA4-3F50-483E-BEFE-20F3176F8ECE}" srcOrd="3" destOrd="0" parTransId="{E74D70EA-12E4-4AD5-9136-28D218494F97}" sibTransId="{4EA7CE5C-67EE-4C47-A288-225D612915B2}"/>
    <dgm:cxn modelId="{3F234846-B471-4EFB-A6B4-ABE7F01EDB7B}" srcId="{F1D5AC1A-A5D6-4FE2-BB80-96CE0D18B97A}" destId="{F8C7D0BC-F52E-4958-B693-FCA29D00074C}" srcOrd="2" destOrd="0" parTransId="{DD3BE960-7DEC-481D-96AB-3AE4D1E65761}" sibTransId="{232627EA-00E5-4D70-8DAC-BCE350FADC0A}"/>
    <dgm:cxn modelId="{38877D64-A9F9-486C-920C-D9AD9D9E9AB8}" type="presOf" srcId="{F1D5AC1A-A5D6-4FE2-BB80-96CE0D18B97A}" destId="{5A1927BA-CF28-4A43-A2E1-FBB98FC7A4C4}" srcOrd="0" destOrd="0" presId="urn:microsoft.com/office/officeart/2005/8/layout/hList1"/>
    <dgm:cxn modelId="{522C71A4-41C8-44FD-A1DC-EDD15F46AC87}" srcId="{F1D5AC1A-A5D6-4FE2-BB80-96CE0D18B97A}" destId="{BE22F54C-5907-44EB-9E17-334DF7D77480}" srcOrd="4" destOrd="0" parTransId="{B14820DE-E71D-4E25-9262-36F6AA2CA48A}" sibTransId="{06712D82-A9E5-41E6-9F36-B6DDF95E9C6A}"/>
    <dgm:cxn modelId="{D0B4BB85-110A-41FF-93E5-B6E4A9A46C26}" type="presOf" srcId="{57899F8B-DA84-4AB3-8093-ADCE6D7D1F53}" destId="{F4810CB3-E3F4-4193-AB43-C4EE70A968D7}" srcOrd="0" destOrd="0" presId="urn:microsoft.com/office/officeart/2005/8/layout/hList1"/>
    <dgm:cxn modelId="{CF6396B3-EEF7-4E91-AAD7-A1C1F4A981EF}" srcId="{841EEEA4-3F50-483E-BEFE-20F3176F8ECE}" destId="{F1961FEF-797A-4D2F-B45E-ABA704F5810E}" srcOrd="1" destOrd="0" parTransId="{DFCCF998-0B74-4E74-ACF6-B0177B322189}" sibTransId="{2E80E776-931E-4C11-AF9A-8A597E4C39CB}"/>
    <dgm:cxn modelId="{E2F80B40-C10F-4ADB-80AD-9EDBC4E51200}" srcId="{2DCD2D53-F134-4F2D-9908-413C24456BB7}" destId="{1B0743F7-51BC-446C-BAAB-BC729DF83F66}" srcOrd="1" destOrd="0" parTransId="{B4F84573-1D5F-4C07-83F8-9932CE08762F}" sibTransId="{E3B67E53-3045-424E-B90F-BFA2F5F0BE53}"/>
    <dgm:cxn modelId="{B046C99D-9C99-49CD-9B88-E64E953EF0DC}" type="presOf" srcId="{F1961FEF-797A-4D2F-B45E-ABA704F5810E}" destId="{75F9646F-A990-46CC-87CF-D141606F46C6}" srcOrd="0" destOrd="1" presId="urn:microsoft.com/office/officeart/2005/8/layout/hList1"/>
    <dgm:cxn modelId="{E3EFEF63-018D-471B-9441-20E00A11B068}" srcId="{841EEEA4-3F50-483E-BEFE-20F3176F8ECE}" destId="{C23C9B18-3655-4341-B7B7-76432BBFC73A}" srcOrd="3" destOrd="0" parTransId="{372F5AFB-8AA8-4143-A1D4-F094895165B6}" sibTransId="{7F579CB6-BE74-4D71-82D8-2187EF3167CB}"/>
    <dgm:cxn modelId="{EC9216F2-7867-4A48-BD49-F5169A06888B}" type="presOf" srcId="{A4F73811-2416-4B0D-9EC1-DAF437D0ABF8}" destId="{029A94C0-9AE8-42ED-B03E-81E9C4AD98E0}" srcOrd="0" destOrd="2" presId="urn:microsoft.com/office/officeart/2005/8/layout/hList1"/>
    <dgm:cxn modelId="{791C1FCD-7A60-4FA4-ABDF-7EE54BBBF525}" type="presOf" srcId="{24BA76D9-C0DD-4E9F-9ABF-8591659D1E41}" destId="{029A94C0-9AE8-42ED-B03E-81E9C4AD98E0}" srcOrd="0" destOrd="0" presId="urn:microsoft.com/office/officeart/2005/8/layout/hList1"/>
    <dgm:cxn modelId="{07202A0F-6F12-45D3-9C68-3573808B59C9}" srcId="{57899F8B-DA84-4AB3-8093-ADCE6D7D1F53}" destId="{2DCD2D53-F134-4F2D-9908-413C24456BB7}" srcOrd="1" destOrd="0" parTransId="{A76B9650-1C7A-42FA-8AFD-5DD0936A68A2}" sibTransId="{96B76043-8893-4B5C-B595-A12C3607BFF3}"/>
    <dgm:cxn modelId="{D9B52B7E-95F1-4DDD-AA13-16ECFF7F0DBF}" type="presOf" srcId="{1B0743F7-51BC-446C-BAAB-BC729DF83F66}" destId="{029A94C0-9AE8-42ED-B03E-81E9C4AD98E0}" srcOrd="0" destOrd="1" presId="urn:microsoft.com/office/officeart/2005/8/layout/hList1"/>
    <dgm:cxn modelId="{71299CE4-E9F8-4B48-B419-411D06FE5F71}" type="presOf" srcId="{D462FFD7-28B4-445F-966C-15AAD6933955}" destId="{75F9646F-A990-46CC-87CF-D141606F46C6}" srcOrd="0" destOrd="0" presId="urn:microsoft.com/office/officeart/2005/8/layout/hList1"/>
    <dgm:cxn modelId="{660228DC-D402-44F1-89E7-94D23F953EC1}" srcId="{841EEEA4-3F50-483E-BEFE-20F3176F8ECE}" destId="{D462FFD7-28B4-445F-966C-15AAD6933955}" srcOrd="0" destOrd="0" parTransId="{1221AE30-0819-49C8-AF42-B9C8D61726B5}" sibTransId="{DEA59512-00AD-450A-97D8-70AE181C00A7}"/>
    <dgm:cxn modelId="{53C88F89-F6D8-4B60-AC56-BF3A59603BCF}" srcId="{841EEEA4-3F50-483E-BEFE-20F3176F8ECE}" destId="{73516FB4-764C-4BF3-9D1A-FD6E41611FA0}" srcOrd="4" destOrd="0" parTransId="{14051B71-B208-4D56-B794-14BF1CD70F8F}" sibTransId="{FAB79744-CAA4-4428-8EE1-57E86783BCF9}"/>
    <dgm:cxn modelId="{4CCC3665-910D-419F-9911-6CBCCBEE8293}" type="presOf" srcId="{73516FB4-764C-4BF3-9D1A-FD6E41611FA0}" destId="{75F9646F-A990-46CC-87CF-D141606F46C6}" srcOrd="0" destOrd="4" presId="urn:microsoft.com/office/officeart/2005/8/layout/hList1"/>
    <dgm:cxn modelId="{41D977F9-C189-407A-9D98-43A7E0922B35}" type="presOf" srcId="{B52D1E1F-D63C-467A-A734-FE97196333CF}" destId="{F80E9AAB-71D6-402A-9EB9-97AD9801B96D}" srcOrd="0" destOrd="1" presId="urn:microsoft.com/office/officeart/2005/8/layout/hList1"/>
    <dgm:cxn modelId="{EA90FC8E-57A4-417F-93E9-C3F7708A5256}" type="presOf" srcId="{48148EB4-5D45-4D11-B261-C4DA02B23118}" destId="{7A396EA9-1692-4054-9C7B-CE7D1DD25EC6}" srcOrd="0" destOrd="0" presId="urn:microsoft.com/office/officeart/2005/8/layout/hList1"/>
    <dgm:cxn modelId="{D03C5BA3-EA99-4A93-8FB8-A4D7B804E37D}" type="presOf" srcId="{517BC446-1BA3-4597-92A6-5CD44BDD3087}" destId="{0DCF5086-3471-48E7-BB78-127A0AD7CEE0}" srcOrd="0" destOrd="1" presId="urn:microsoft.com/office/officeart/2005/8/layout/hList1"/>
    <dgm:cxn modelId="{82BB845B-1940-4DDB-91EF-623A71E97576}" type="presParOf" srcId="{F4810CB3-E3F4-4193-AB43-C4EE70A968D7}" destId="{D879C930-C09B-4173-8485-E82122457227}" srcOrd="0" destOrd="0" presId="urn:microsoft.com/office/officeart/2005/8/layout/hList1"/>
    <dgm:cxn modelId="{F561FB43-7762-48B3-A22E-113BBDA0A38C}" type="presParOf" srcId="{D879C930-C09B-4173-8485-E82122457227}" destId="{5A1927BA-CF28-4A43-A2E1-FBB98FC7A4C4}" srcOrd="0" destOrd="0" presId="urn:microsoft.com/office/officeart/2005/8/layout/hList1"/>
    <dgm:cxn modelId="{3B638A19-1593-42D1-B652-CF8DF1EB37B6}" type="presParOf" srcId="{D879C930-C09B-4173-8485-E82122457227}" destId="{F80E9AAB-71D6-402A-9EB9-97AD9801B96D}" srcOrd="1" destOrd="0" presId="urn:microsoft.com/office/officeart/2005/8/layout/hList1"/>
    <dgm:cxn modelId="{E0B92084-18A2-41F1-9471-786186CC4618}" type="presParOf" srcId="{F4810CB3-E3F4-4193-AB43-C4EE70A968D7}" destId="{4A7CCD65-340D-4B76-9C5D-38CA64D39772}" srcOrd="1" destOrd="0" presId="urn:microsoft.com/office/officeart/2005/8/layout/hList1"/>
    <dgm:cxn modelId="{135AEE18-DCAC-46AB-B764-E9B0BFABC82D}" type="presParOf" srcId="{F4810CB3-E3F4-4193-AB43-C4EE70A968D7}" destId="{889E5213-C6E8-4E11-AE75-1B3B6E0E18FB}" srcOrd="2" destOrd="0" presId="urn:microsoft.com/office/officeart/2005/8/layout/hList1"/>
    <dgm:cxn modelId="{C54BB09B-E71B-4204-A339-0F7E8F20A207}" type="presParOf" srcId="{889E5213-C6E8-4E11-AE75-1B3B6E0E18FB}" destId="{1FB074B5-1577-4D48-8B80-78A255DAA3EA}" srcOrd="0" destOrd="0" presId="urn:microsoft.com/office/officeart/2005/8/layout/hList1"/>
    <dgm:cxn modelId="{CDECEF86-3CE8-4D0B-ACCF-907C07217E7F}" type="presParOf" srcId="{889E5213-C6E8-4E11-AE75-1B3B6E0E18FB}" destId="{029A94C0-9AE8-42ED-B03E-81E9C4AD98E0}" srcOrd="1" destOrd="0" presId="urn:microsoft.com/office/officeart/2005/8/layout/hList1"/>
    <dgm:cxn modelId="{D7DFBAED-3329-4222-98E8-4ED1C0D2111B}" type="presParOf" srcId="{F4810CB3-E3F4-4193-AB43-C4EE70A968D7}" destId="{FD0B9A93-D250-4631-8624-0D03412B0C04}" srcOrd="3" destOrd="0" presId="urn:microsoft.com/office/officeart/2005/8/layout/hList1"/>
    <dgm:cxn modelId="{7D6055FA-148E-40A4-A049-E424D2B0D56A}" type="presParOf" srcId="{F4810CB3-E3F4-4193-AB43-C4EE70A968D7}" destId="{2A7B6534-20DA-4511-835C-23CB7BF0CB93}" srcOrd="4" destOrd="0" presId="urn:microsoft.com/office/officeart/2005/8/layout/hList1"/>
    <dgm:cxn modelId="{5D906BC0-15ED-4A73-A3F7-A37FF3974A90}" type="presParOf" srcId="{2A7B6534-20DA-4511-835C-23CB7BF0CB93}" destId="{7A396EA9-1692-4054-9C7B-CE7D1DD25EC6}" srcOrd="0" destOrd="0" presId="urn:microsoft.com/office/officeart/2005/8/layout/hList1"/>
    <dgm:cxn modelId="{8639111D-98AF-4AD2-877F-69D896E41831}" type="presParOf" srcId="{2A7B6534-20DA-4511-835C-23CB7BF0CB93}" destId="{0DCF5086-3471-48E7-BB78-127A0AD7CEE0}" srcOrd="1" destOrd="0" presId="urn:microsoft.com/office/officeart/2005/8/layout/hList1"/>
    <dgm:cxn modelId="{4765581F-E146-4206-9DBA-CDCA23CC246A}" type="presParOf" srcId="{F4810CB3-E3F4-4193-AB43-C4EE70A968D7}" destId="{133D06EB-44AD-47F7-8846-6A13208E7A9E}" srcOrd="5" destOrd="0" presId="urn:microsoft.com/office/officeart/2005/8/layout/hList1"/>
    <dgm:cxn modelId="{149BCF22-EBCE-4A82-BBA9-72B38AA7D864}" type="presParOf" srcId="{F4810CB3-E3F4-4193-AB43-C4EE70A968D7}" destId="{2B4F1E81-A7CF-4B41-A950-417E510ED775}" srcOrd="6" destOrd="0" presId="urn:microsoft.com/office/officeart/2005/8/layout/hList1"/>
    <dgm:cxn modelId="{36B0AE27-A238-4C41-886D-433E6B678BE6}" type="presParOf" srcId="{2B4F1E81-A7CF-4B41-A950-417E510ED775}" destId="{ED3A03EB-0314-4D97-909C-E7020F9A4268}" srcOrd="0" destOrd="0" presId="urn:microsoft.com/office/officeart/2005/8/layout/hList1"/>
    <dgm:cxn modelId="{1CF11EE6-D43F-4B6D-840B-370CCBC38F76}" type="presParOf" srcId="{2B4F1E81-A7CF-4B41-A950-417E510ED775}" destId="{75F9646F-A990-46CC-87CF-D141606F46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927BA-CF28-4A43-A2E1-FBB98FC7A4C4}">
      <dsp:nvSpPr>
        <dsp:cNvPr id="0" name=""/>
        <dsp:cNvSpPr/>
      </dsp:nvSpPr>
      <dsp:spPr>
        <a:xfrm>
          <a:off x="9864" y="393135"/>
          <a:ext cx="1647133" cy="6594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По виду деятельности</a:t>
          </a:r>
        </a:p>
      </dsp:txBody>
      <dsp:txXfrm>
        <a:off x="9864" y="393135"/>
        <a:ext cx="1647133" cy="659497"/>
      </dsp:txXfrm>
    </dsp:sp>
    <dsp:sp modelId="{F80E9AAB-71D6-402A-9EB9-97AD9801B96D}">
      <dsp:nvSpPr>
        <dsp:cNvPr id="0" name=""/>
        <dsp:cNvSpPr/>
      </dsp:nvSpPr>
      <dsp:spPr>
        <a:xfrm>
          <a:off x="0" y="1052632"/>
          <a:ext cx="1647133" cy="18665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физические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интеллектуальные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трудовые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социальные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психологи-ческие</a:t>
          </a:r>
        </a:p>
      </dsp:txBody>
      <dsp:txXfrm>
        <a:off x="0" y="1052632"/>
        <a:ext cx="1647133" cy="1866599"/>
      </dsp:txXfrm>
    </dsp:sp>
    <dsp:sp modelId="{1FB074B5-1577-4D48-8B80-78A255DAA3EA}">
      <dsp:nvSpPr>
        <dsp:cNvPr id="0" name=""/>
        <dsp:cNvSpPr/>
      </dsp:nvSpPr>
      <dsp:spPr>
        <a:xfrm>
          <a:off x="1887596" y="393135"/>
          <a:ext cx="1647133" cy="659497"/>
        </a:xfrm>
        <a:prstGeom prst="rect">
          <a:avLst/>
        </a:prstGeom>
        <a:solidFill>
          <a:schemeClr val="accent3">
            <a:hueOff val="-379119"/>
            <a:satOff val="-1563"/>
            <a:lumOff val="-328"/>
            <a:alphaOff val="0"/>
          </a:schemeClr>
        </a:solidFill>
        <a:ln w="42500" cap="flat" cmpd="sng" algn="ctr">
          <a:solidFill>
            <a:schemeClr val="accent3">
              <a:hueOff val="-379119"/>
              <a:satOff val="-1563"/>
              <a:lumOff val="-3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По характеру игровой методики</a:t>
          </a:r>
        </a:p>
      </dsp:txBody>
      <dsp:txXfrm>
        <a:off x="1887596" y="393135"/>
        <a:ext cx="1647133" cy="659497"/>
      </dsp:txXfrm>
    </dsp:sp>
    <dsp:sp modelId="{029A94C0-9AE8-42ED-B03E-81E9C4AD98E0}">
      <dsp:nvSpPr>
        <dsp:cNvPr id="0" name=""/>
        <dsp:cNvSpPr/>
      </dsp:nvSpPr>
      <dsp:spPr>
        <a:xfrm>
          <a:off x="1887596" y="1052632"/>
          <a:ext cx="1647133" cy="1866599"/>
        </a:xfrm>
        <a:prstGeom prst="rect">
          <a:avLst/>
        </a:prstGeom>
        <a:solidFill>
          <a:schemeClr val="accent3">
            <a:tint val="40000"/>
            <a:alpha val="90000"/>
            <a:hueOff val="-644118"/>
            <a:satOff val="-2609"/>
            <a:lumOff val="-216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-644118"/>
              <a:satOff val="-2609"/>
              <a:lumOff val="-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предметные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ролевые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имитацион-ные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  <a:latin typeface="Trebuchet MS" pitchFamily="34" charset="0"/>
            <a:cs typeface="Times New Roman" pitchFamily="18" charset="0"/>
          </a:endParaRPr>
        </a:p>
      </dsp:txBody>
      <dsp:txXfrm>
        <a:off x="1887596" y="1052632"/>
        <a:ext cx="1647133" cy="1866599"/>
      </dsp:txXfrm>
    </dsp:sp>
    <dsp:sp modelId="{7A396EA9-1692-4054-9C7B-CE7D1DD25EC6}">
      <dsp:nvSpPr>
        <dsp:cNvPr id="0" name=""/>
        <dsp:cNvSpPr/>
      </dsp:nvSpPr>
      <dsp:spPr>
        <a:xfrm>
          <a:off x="3765328" y="393135"/>
          <a:ext cx="1647133" cy="659497"/>
        </a:xfrm>
        <a:prstGeom prst="rect">
          <a:avLst/>
        </a:prstGeom>
        <a:solidFill>
          <a:schemeClr val="accent3">
            <a:hueOff val="-758238"/>
            <a:satOff val="-3126"/>
            <a:lumOff val="-655"/>
            <a:alphaOff val="0"/>
          </a:schemeClr>
        </a:solidFill>
        <a:ln w="42500" cap="flat" cmpd="sng" algn="ctr">
          <a:solidFill>
            <a:schemeClr val="accent3">
              <a:hueOff val="-758238"/>
              <a:satOff val="-3126"/>
              <a:lumOff val="-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По игровой среде</a:t>
          </a:r>
        </a:p>
      </dsp:txBody>
      <dsp:txXfrm>
        <a:off x="3765328" y="393135"/>
        <a:ext cx="1647133" cy="659497"/>
      </dsp:txXfrm>
    </dsp:sp>
    <dsp:sp modelId="{0DCF5086-3471-48E7-BB78-127A0AD7CEE0}">
      <dsp:nvSpPr>
        <dsp:cNvPr id="0" name=""/>
        <dsp:cNvSpPr/>
      </dsp:nvSpPr>
      <dsp:spPr>
        <a:xfrm>
          <a:off x="3765328" y="1052632"/>
          <a:ext cx="1647133" cy="1866599"/>
        </a:xfrm>
        <a:prstGeom prst="rect">
          <a:avLst/>
        </a:prstGeom>
        <a:solidFill>
          <a:schemeClr val="accent3">
            <a:tint val="40000"/>
            <a:alpha val="90000"/>
            <a:hueOff val="-1288236"/>
            <a:satOff val="-5218"/>
            <a:lumOff val="-432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-1288236"/>
              <a:satOff val="-5218"/>
              <a:lumOff val="-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с предметами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без предметов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компьютер-</a:t>
          </a:r>
          <a:r>
            <a:rPr lang="ru-RU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ные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  <a:latin typeface="Trebuchet MS" pitchFamily="34" charset="0"/>
            <a:cs typeface="Times New Roman" pitchFamily="18" charset="0"/>
          </a:endParaRPr>
        </a:p>
      </dsp:txBody>
      <dsp:txXfrm>
        <a:off x="3765328" y="1052632"/>
        <a:ext cx="1647133" cy="1866599"/>
      </dsp:txXfrm>
    </dsp:sp>
    <dsp:sp modelId="{ED3A03EB-0314-4D97-909C-E7020F9A4268}">
      <dsp:nvSpPr>
        <dsp:cNvPr id="0" name=""/>
        <dsp:cNvSpPr/>
      </dsp:nvSpPr>
      <dsp:spPr>
        <a:xfrm>
          <a:off x="5643060" y="393135"/>
          <a:ext cx="1647133" cy="659497"/>
        </a:xfrm>
        <a:prstGeom prst="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42500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По форме</a:t>
          </a:r>
        </a:p>
      </dsp:txBody>
      <dsp:txXfrm>
        <a:off x="5643060" y="393135"/>
        <a:ext cx="1647133" cy="659497"/>
      </dsp:txXfrm>
    </dsp:sp>
    <dsp:sp modelId="{75F9646F-A990-46CC-87CF-D141606F46C6}">
      <dsp:nvSpPr>
        <dsp:cNvPr id="0" name=""/>
        <dsp:cNvSpPr/>
      </dsp:nvSpPr>
      <dsp:spPr>
        <a:xfrm>
          <a:off x="5643060" y="1052632"/>
          <a:ext cx="1647133" cy="1866599"/>
        </a:xfrm>
        <a:prstGeom prst="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настольные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дидактичес</a:t>
          </a: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-кие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подвижные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деловые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rPr>
            <a:t>интеллек-туальные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  <a:latin typeface="Trebuchet MS" pitchFamily="34" charset="0"/>
            <a:cs typeface="Times New Roman" pitchFamily="18" charset="0"/>
          </a:endParaRPr>
        </a:p>
      </dsp:txBody>
      <dsp:txXfrm>
        <a:off x="5643060" y="1052632"/>
        <a:ext cx="1647133" cy="1866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333C-A862-412E-B4CA-2DFC3396770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4C82C-8BBD-4541-A7E2-86149AC0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4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rebuchet MS" pitchFamily="34" charset="0"/>
              </a:rPr>
              <a:t/>
            </a:r>
            <a:br>
              <a:rPr lang="ru-RU" dirty="0" smtClean="0">
                <a:latin typeface="Trebuchet MS" pitchFamily="34" charset="0"/>
              </a:rPr>
            </a:br>
            <a:r>
              <a:rPr lang="ru-RU" dirty="0" smtClean="0">
                <a:latin typeface="Trebuchet MS" pitchFamily="34" charset="0"/>
              </a:rPr>
              <a:t>«Игровые технологии»</a:t>
            </a:r>
            <a:endParaRPr lang="ru-RU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3. Конкурс – </a:t>
            </a:r>
            <a:r>
              <a:rPr lang="ru-RU" sz="2400" dirty="0">
                <a:latin typeface="Trebuchet MS" pitchFamily="34" charset="0"/>
              </a:rPr>
              <a:t>н</a:t>
            </a:r>
            <a:r>
              <a:rPr lang="ru-RU" sz="2400" dirty="0" smtClean="0">
                <a:latin typeface="Trebuchet MS" pitchFamily="34" charset="0"/>
              </a:rPr>
              <a:t>айти </a:t>
            </a:r>
            <a:r>
              <a:rPr lang="ru-RU" sz="2400" dirty="0">
                <a:latin typeface="Trebuchet MS" pitchFamily="34" charset="0"/>
              </a:rPr>
              <a:t>и зачеркнуть названия животных, деревьев и грибов </a:t>
            </a:r>
            <a:r>
              <a:rPr lang="ru-RU" sz="2400" dirty="0" smtClean="0">
                <a:latin typeface="Trebuchet MS" pitchFamily="34" charset="0"/>
              </a:rPr>
              <a:t>леса</a:t>
            </a:r>
            <a:endParaRPr lang="ru-RU" sz="2400" dirty="0">
              <a:latin typeface="Trebuchet MS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33977"/>
              </p:ext>
            </p:extLst>
          </p:nvPr>
        </p:nvGraphicFramePr>
        <p:xfrm>
          <a:off x="1547664" y="1772816"/>
          <a:ext cx="6192688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086"/>
                <a:gridCol w="774086"/>
                <a:gridCol w="774086"/>
                <a:gridCol w="774086"/>
                <a:gridCol w="774086"/>
                <a:gridCol w="774086"/>
                <a:gridCol w="774086"/>
                <a:gridCol w="77408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Б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А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Р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С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Б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О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С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И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С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О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С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У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М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Е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У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Н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Я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Т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Н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К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У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Д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В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А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Д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Е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А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Л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К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А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Е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Д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К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Л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Б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Е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М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Н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С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Ь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А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Б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А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Н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У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Р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О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Д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М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У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Й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Е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В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А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В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А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Р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Х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О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М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О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Р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У</a:t>
                      </a:r>
                      <a:endPara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rebuchet MS" pitchFamily="34" charset="0"/>
                        </a:rPr>
                        <a:t>К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34076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rebuchet MS" pitchFamily="34" charset="0"/>
              </a:rPr>
              <a:t>Спасибо за внимание!</a:t>
            </a:r>
            <a:endParaRPr lang="ru-RU" sz="5400" dirty="0">
              <a:latin typeface="Trebuchet MS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64098"/>
            <a:ext cx="3591368" cy="38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rebuchet MS" pitchFamily="34" charset="0"/>
              </a:rPr>
              <a:t>Понятие игровой технологии в обучении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7416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1" dirty="0">
                <a:latin typeface="Trebuchet MS" pitchFamily="34" charset="0"/>
              </a:rPr>
              <a:t>Игровые  </a:t>
            </a:r>
            <a:r>
              <a:rPr lang="ru-RU" b="1" dirty="0" smtClean="0">
                <a:latin typeface="Trebuchet MS" pitchFamily="34" charset="0"/>
              </a:rPr>
              <a:t>технологии </a:t>
            </a:r>
            <a:r>
              <a:rPr lang="ru-RU" dirty="0" smtClean="0">
                <a:latin typeface="Trebuchet MS" pitchFamily="34" charset="0"/>
              </a:rPr>
              <a:t>– </a:t>
            </a:r>
            <a:r>
              <a:rPr lang="ru-RU" dirty="0">
                <a:latin typeface="Trebuchet MS" pitchFamily="34" charset="0"/>
              </a:rPr>
              <a:t>это составная часть педагогических технологий. Она является одной из уникальных форм обучения, которая позволяет сделать интересными и увлекательными не только работу учащихся на творческо-поисковом уровне, но и в процессе изучения учебных предметов.</a:t>
            </a:r>
          </a:p>
          <a:p>
            <a:pPr indent="457200" algn="just">
              <a:lnSpc>
                <a:spcPct val="150000"/>
              </a:lnSpc>
            </a:pPr>
            <a:r>
              <a:rPr lang="ru-RU" dirty="0">
                <a:latin typeface="Trebuchet MS" pitchFamily="34" charset="0"/>
              </a:rPr>
              <a:t>Игровая форма занятий создаётся на уроках при помощи игровых приёмов и ситуаций, которые выступают как средство побуждения, стимулирования учащихся к учебной деятельности.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8" r="2750" b="12350"/>
          <a:stretch/>
        </p:blipFill>
        <p:spPr>
          <a:xfrm>
            <a:off x="3563888" y="4821159"/>
            <a:ext cx="2160240" cy="149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45986892"/>
              </p:ext>
            </p:extLst>
          </p:nvPr>
        </p:nvGraphicFramePr>
        <p:xfrm>
          <a:off x="993978" y="1412776"/>
          <a:ext cx="7300059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69269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Классификация игровых технологий</a:t>
            </a:r>
            <a:endParaRPr lang="ru-RU" sz="2400" dirty="0">
              <a:latin typeface="Trebuchet MS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627226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Основные функции игровых технологий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844824"/>
            <a:ext cx="669674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itchFamily="2" charset="2"/>
              <a:buChar char="ü"/>
            </a:pPr>
            <a:r>
              <a:rPr lang="ru-RU" dirty="0">
                <a:latin typeface="Trebuchet MS" pitchFamily="34" charset="0"/>
              </a:rPr>
              <a:t>ф</a:t>
            </a:r>
            <a:r>
              <a:rPr lang="ru-RU" dirty="0" smtClean="0">
                <a:latin typeface="Trebuchet MS" pitchFamily="34" charset="0"/>
              </a:rPr>
              <a:t>ункция социализации;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ü"/>
            </a:pPr>
            <a:r>
              <a:rPr lang="ru-RU" dirty="0" smtClean="0">
                <a:latin typeface="Trebuchet MS" pitchFamily="34" charset="0"/>
              </a:rPr>
              <a:t>функция </a:t>
            </a:r>
            <a:r>
              <a:rPr lang="ru-RU" dirty="0">
                <a:latin typeface="Trebuchet MS" pitchFamily="34" charset="0"/>
              </a:rPr>
              <a:t>межнациональной </a:t>
            </a:r>
            <a:r>
              <a:rPr lang="ru-RU" dirty="0" smtClean="0">
                <a:latin typeface="Trebuchet MS" pitchFamily="34" charset="0"/>
              </a:rPr>
              <a:t>коммуникации;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ü"/>
            </a:pPr>
            <a:r>
              <a:rPr lang="ru-RU" dirty="0" smtClean="0">
                <a:latin typeface="Trebuchet MS" pitchFamily="34" charset="0"/>
              </a:rPr>
              <a:t>функция </a:t>
            </a:r>
            <a:r>
              <a:rPr lang="ru-RU" dirty="0">
                <a:latin typeface="Trebuchet MS" pitchFamily="34" charset="0"/>
              </a:rPr>
              <a:t>самореализации </a:t>
            </a:r>
            <a:r>
              <a:rPr lang="ru-RU" dirty="0" smtClean="0">
                <a:latin typeface="Trebuchet MS" pitchFamily="34" charset="0"/>
              </a:rPr>
              <a:t>ребенка;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ü"/>
            </a:pPr>
            <a:r>
              <a:rPr lang="ru-RU" dirty="0" smtClean="0">
                <a:latin typeface="Trebuchet MS" pitchFamily="34" charset="0"/>
              </a:rPr>
              <a:t>коммуникативная функция;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ü"/>
            </a:pPr>
            <a:r>
              <a:rPr lang="ru-RU" dirty="0">
                <a:latin typeface="Trebuchet MS" pitchFamily="34" charset="0"/>
              </a:rPr>
              <a:t>д</a:t>
            </a:r>
            <a:r>
              <a:rPr lang="ru-RU" dirty="0" smtClean="0">
                <a:latin typeface="Trebuchet MS" pitchFamily="34" charset="0"/>
              </a:rPr>
              <a:t>иагностическая </a:t>
            </a:r>
            <a:r>
              <a:rPr lang="ru-RU" dirty="0">
                <a:latin typeface="Trebuchet MS" pitchFamily="34" charset="0"/>
              </a:rPr>
              <a:t>функция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8" t="3497" r="14835" b="2951"/>
          <a:stretch/>
        </p:blipFill>
        <p:spPr>
          <a:xfrm>
            <a:off x="6444208" y="2564904"/>
            <a:ext cx="1898287" cy="34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5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Интеллектуальная игра как метод обучения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902" y="1556792"/>
            <a:ext cx="7200800" cy="419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1" dirty="0">
                <a:latin typeface="Trebuchet MS" pitchFamily="34" charset="0"/>
              </a:rPr>
              <a:t>Интеллектуальная игра </a:t>
            </a:r>
            <a:r>
              <a:rPr lang="ru-RU" dirty="0">
                <a:latin typeface="Trebuchet MS" pitchFamily="34" charset="0"/>
              </a:rPr>
              <a:t>является одной из эффективных  форм, позволяющих сделать интересной и увлекательной не только работу учащихся на творческо-поисковом уровне, но и будничные шаги по изучению материала, которые осуществляются в рамках воспроизводящего и преобразующего уровней познавательной деятельности – усвоение фактов, значимых  дат,  исторических имен и других событий.</a:t>
            </a:r>
          </a:p>
          <a:p>
            <a:pPr indent="457200" algn="just">
              <a:lnSpc>
                <a:spcPct val="150000"/>
              </a:lnSpc>
            </a:pPr>
            <a:r>
              <a:rPr lang="ru-RU" b="1" dirty="0">
                <a:latin typeface="Trebuchet MS" pitchFamily="34" charset="0"/>
              </a:rPr>
              <a:t>Интеллектуальная игра </a:t>
            </a:r>
            <a:r>
              <a:rPr lang="ru-RU" dirty="0">
                <a:latin typeface="Trebuchet MS" pitchFamily="34" charset="0"/>
              </a:rPr>
              <a:t>– это вид игры, основывающийся на применении игроками своего интеллекта и/или эрудиции. </a:t>
            </a:r>
          </a:p>
        </p:txBody>
      </p:sp>
    </p:spTree>
    <p:extLst>
      <p:ext uri="{BB962C8B-B14F-4D97-AF65-F5344CB8AC3E}">
        <p14:creationId xmlns:p14="http://schemas.microsoft.com/office/powerpoint/2010/main" val="29477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6586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Необходимые условия для организации и проведения интеллектуальных игр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8452" y="1496859"/>
            <a:ext cx="79400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 smtClean="0"/>
              <a:t>компетентность ведущего;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 smtClean="0"/>
              <a:t>70 </a:t>
            </a:r>
            <a:r>
              <a:rPr lang="ru-RU" sz="1600" dirty="0"/>
              <a:t>% вопросов должно быть построено на материале, изученном ребятами, 30 % – новый </a:t>
            </a:r>
            <a:r>
              <a:rPr lang="ru-RU" sz="1600" dirty="0" smtClean="0"/>
              <a:t>материал;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/>
              <a:t>в</a:t>
            </a:r>
            <a:r>
              <a:rPr lang="ru-RU" sz="1600" dirty="0" smtClean="0"/>
              <a:t>опросы </a:t>
            </a:r>
            <a:r>
              <a:rPr lang="ru-RU" sz="1600" dirty="0"/>
              <a:t>должны быть интересно сформулированы, </a:t>
            </a:r>
            <a:r>
              <a:rPr lang="ru-RU" sz="1600" dirty="0" smtClean="0"/>
              <a:t>основываться </a:t>
            </a:r>
            <a:r>
              <a:rPr lang="ru-RU" sz="1600" dirty="0"/>
              <a:t>не на специализированных </a:t>
            </a:r>
            <a:r>
              <a:rPr lang="ru-RU" sz="1600" dirty="0" smtClean="0"/>
              <a:t>знаниях. Они </a:t>
            </a:r>
            <a:r>
              <a:rPr lang="ru-RU" sz="1600" dirty="0"/>
              <a:t>задаются в корректной форме с четкой формулировкой и предполагают однозначный </a:t>
            </a:r>
            <a:r>
              <a:rPr lang="ru-RU" sz="1600" dirty="0" smtClean="0"/>
              <a:t>ответ;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 smtClean="0"/>
              <a:t>команды </a:t>
            </a:r>
            <a:r>
              <a:rPr lang="ru-RU" sz="1600" dirty="0"/>
              <a:t>должны быть заранее сформированы (кроме тех случаев, когда формирование команды предусмотрено сценарием игры</a:t>
            </a:r>
            <a:r>
              <a:rPr lang="ru-RU" sz="1600" dirty="0" smtClean="0"/>
              <a:t>);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 smtClean="0"/>
              <a:t>при необходимости, привлечение </a:t>
            </a:r>
            <a:r>
              <a:rPr lang="ru-RU" sz="1600" dirty="0"/>
              <a:t>к оцениванию ответов компетентного жюри.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/>
              <a:t>д</a:t>
            </a:r>
            <a:r>
              <a:rPr lang="ru-RU" sz="1600" dirty="0" smtClean="0"/>
              <a:t>ополнения </a:t>
            </a:r>
            <a:r>
              <a:rPr lang="ru-RU" sz="1600" dirty="0"/>
              <a:t>для усиления игрового колорита (реквизит и т. п</a:t>
            </a:r>
            <a:r>
              <a:rPr lang="ru-RU" sz="1600" dirty="0" smtClean="0"/>
              <a:t>.);</a:t>
            </a:r>
            <a:endParaRPr lang="ru-RU" sz="16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 smtClean="0"/>
              <a:t>написанный </a:t>
            </a:r>
            <a:r>
              <a:rPr lang="ru-RU" sz="1600" dirty="0"/>
              <a:t>сюжет </a:t>
            </a:r>
            <a:r>
              <a:rPr lang="ru-RU" sz="1600" dirty="0" smtClean="0"/>
              <a:t>игры;</a:t>
            </a:r>
            <a:endParaRPr lang="ru-RU" sz="16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/>
              <a:t>н</a:t>
            </a:r>
            <a:r>
              <a:rPr lang="ru-RU" sz="1600" dirty="0" smtClean="0"/>
              <a:t>аличие </a:t>
            </a:r>
            <a:r>
              <a:rPr lang="ru-RU" sz="1600" dirty="0"/>
              <a:t>призов.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6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6586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Интеллектуальная игра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Все обо всем» </a:t>
            </a:r>
            <a:r>
              <a:rPr lang="ru-RU" sz="2400" dirty="0" smtClean="0"/>
              <a:t>по </a:t>
            </a:r>
            <a:r>
              <a:rPr lang="ru-RU" sz="2400" dirty="0"/>
              <a:t>окружающему миру </a:t>
            </a:r>
            <a:endParaRPr lang="ru-RU" sz="2400" dirty="0" smtClean="0"/>
          </a:p>
          <a:p>
            <a:pPr algn="ctr"/>
            <a:r>
              <a:rPr lang="ru-RU" sz="2400" dirty="0" smtClean="0"/>
              <a:t>для обучающихся  </a:t>
            </a:r>
            <a:r>
              <a:rPr lang="ru-RU" sz="2400" dirty="0"/>
              <a:t>2 класса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612" y="1908372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1" dirty="0">
                <a:latin typeface="Trebuchet MS" pitchFamily="34" charset="0"/>
              </a:rPr>
              <a:t>Цель:</a:t>
            </a:r>
            <a:r>
              <a:rPr lang="ru-RU" dirty="0">
                <a:latin typeface="Trebuchet MS" pitchFamily="34" charset="0"/>
              </a:rPr>
              <a:t> расширение кругозора детей, их знаний по окружающему миру, раскрыть важность рационального использования и охраны окружающей природы. </a:t>
            </a:r>
            <a:endParaRPr lang="ru-RU" dirty="0" smtClean="0">
              <a:latin typeface="Trebuchet MS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b="1" dirty="0" smtClean="0">
                <a:latin typeface="Trebuchet MS" pitchFamily="34" charset="0"/>
              </a:rPr>
              <a:t>Оборудование</a:t>
            </a:r>
            <a:r>
              <a:rPr lang="ru-RU" b="1" dirty="0">
                <a:latin typeface="Trebuchet MS" pitchFamily="34" charset="0"/>
              </a:rPr>
              <a:t>: </a:t>
            </a:r>
            <a:r>
              <a:rPr lang="ru-RU" dirty="0">
                <a:latin typeface="Trebuchet MS" pitchFamily="34" charset="0"/>
              </a:rPr>
              <a:t>компьютер, проектор, фишки- листочки за правильный ответ, грамоты. Картинки с растениями, с животными, </a:t>
            </a:r>
            <a:r>
              <a:rPr lang="ru-RU" dirty="0" smtClean="0">
                <a:latin typeface="Trebuchet MS" pitchFamily="34" charset="0"/>
              </a:rPr>
              <a:t>карточки ребусов с </a:t>
            </a:r>
            <a:r>
              <a:rPr lang="ru-RU" dirty="0">
                <a:latin typeface="Trebuchet MS" pitchFamily="34" charset="0"/>
              </a:rPr>
              <a:t>природными явлениями.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65104"/>
            <a:ext cx="1532979" cy="20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168" y="1180870"/>
            <a:ext cx="763284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itchFamily="34" charset="0"/>
              </a:rPr>
              <a:t>От </a:t>
            </a:r>
            <a:r>
              <a:rPr lang="ru-RU" dirty="0">
                <a:latin typeface="Trebuchet MS" pitchFamily="34" charset="0"/>
              </a:rPr>
              <a:t>каждой команды выходят по 3 человека 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dirty="0">
                <a:latin typeface="Trebuchet MS" pitchFamily="34" charset="0"/>
              </a:rPr>
              <a:t> Из него плетут весенние венки, а когда он отцветает – разлетается на все стороны света. </a:t>
            </a:r>
            <a:r>
              <a:rPr lang="ru-RU" i="1" dirty="0">
                <a:latin typeface="Trebuchet MS" pitchFamily="34" charset="0"/>
              </a:rPr>
              <a:t>(Одуванчик).</a:t>
            </a:r>
            <a:endParaRPr lang="ru-RU" dirty="0">
              <a:latin typeface="Trebuchet MS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dirty="0">
                <a:latin typeface="Trebuchet MS" pitchFamily="34" charset="0"/>
              </a:rPr>
              <a:t>Какие деревья называют вечнозелеными</a:t>
            </a:r>
            <a:r>
              <a:rPr lang="ru-RU" i="1" dirty="0">
                <a:latin typeface="Trebuchet MS" pitchFamily="34" charset="0"/>
              </a:rPr>
              <a:t>? (Ель, сосну).</a:t>
            </a:r>
            <a:r>
              <a:rPr lang="ru-RU" dirty="0">
                <a:latin typeface="Trebuchet MS" pitchFamily="34" charset="0"/>
              </a:rPr>
              <a:t> Почему?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dirty="0">
                <a:latin typeface="Trebuchet MS" pitchFamily="34" charset="0"/>
              </a:rPr>
              <a:t>Какие деревья с белой корой? </a:t>
            </a:r>
            <a:r>
              <a:rPr lang="ru-RU" i="1" dirty="0">
                <a:latin typeface="Trebuchet MS" pitchFamily="34" charset="0"/>
              </a:rPr>
              <a:t>(Береза, осина).</a:t>
            </a:r>
            <a:endParaRPr lang="ru-RU" dirty="0">
              <a:latin typeface="Trebuchet MS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dirty="0">
                <a:latin typeface="Trebuchet MS" pitchFamily="34" charset="0"/>
              </a:rPr>
              <a:t>Какая ягода бывает красной, белой, жёлтой, черной? (</a:t>
            </a:r>
            <a:r>
              <a:rPr lang="ru-RU" i="1" dirty="0">
                <a:latin typeface="Trebuchet MS" pitchFamily="34" charset="0"/>
              </a:rPr>
              <a:t>Смородина).</a:t>
            </a:r>
            <a:endParaRPr lang="ru-RU" dirty="0">
              <a:latin typeface="Trebuchet MS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dirty="0">
                <a:latin typeface="Trebuchet MS" pitchFamily="34" charset="0"/>
              </a:rPr>
              <a:t>На этом цветке любят гадать влюблённые девушки. </a:t>
            </a:r>
            <a:r>
              <a:rPr lang="ru-RU" i="1" dirty="0">
                <a:latin typeface="Trebuchet MS" pitchFamily="34" charset="0"/>
              </a:rPr>
              <a:t>(Ромашка).</a:t>
            </a:r>
            <a:endParaRPr lang="ru-RU" dirty="0">
              <a:latin typeface="Trebuchet MS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dirty="0">
                <a:latin typeface="Trebuchet MS" pitchFamily="34" charset="0"/>
              </a:rPr>
              <a:t>Какой газ необходим для дыхания растений? </a:t>
            </a:r>
            <a:r>
              <a:rPr lang="ru-RU" i="1" dirty="0">
                <a:latin typeface="Trebuchet MS" pitchFamily="34" charset="0"/>
              </a:rPr>
              <a:t>(Кислород).</a:t>
            </a:r>
            <a:endParaRPr lang="ru-RU" dirty="0">
              <a:latin typeface="Trebuchet MS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dirty="0">
                <a:latin typeface="Trebuchet MS" pitchFamily="34" charset="0"/>
              </a:rPr>
              <a:t>Это самый первый цветок, появляющийся из под снега. </a:t>
            </a:r>
            <a:r>
              <a:rPr lang="ru-RU" i="1" dirty="0">
                <a:latin typeface="Trebuchet MS" pitchFamily="34" charset="0"/>
              </a:rPr>
              <a:t>(Подснежник).</a:t>
            </a:r>
            <a:endParaRPr lang="ru-RU" dirty="0">
              <a:latin typeface="Trebuchet MS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dirty="0">
                <a:latin typeface="Trebuchet MS" pitchFamily="34" charset="0"/>
              </a:rPr>
              <a:t>Какой цветок называют – царицей цветов? </a:t>
            </a:r>
            <a:r>
              <a:rPr lang="ru-RU" i="1" dirty="0">
                <a:latin typeface="Trebuchet MS" pitchFamily="34" charset="0"/>
              </a:rPr>
              <a:t>(Роза).</a:t>
            </a:r>
            <a:endParaRPr lang="ru-RU" dirty="0">
              <a:latin typeface="Trebuchet MS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dirty="0">
                <a:latin typeface="Trebuchet MS" pitchFamily="34" charset="0"/>
              </a:rPr>
              <a:t>Какое дерево, как и береза, дает сладкий сок? (</a:t>
            </a:r>
            <a:r>
              <a:rPr lang="ru-RU" i="1" dirty="0">
                <a:latin typeface="Trebuchet MS" pitchFamily="34" charset="0"/>
              </a:rPr>
              <a:t>Клен).</a:t>
            </a:r>
            <a:endParaRPr lang="ru-RU" dirty="0">
              <a:latin typeface="Trebuchet MS" pitchFamily="34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8094" y="71648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rebuchet MS" pitchFamily="34" charset="0"/>
              </a:rPr>
              <a:t>1. Конкурс </a:t>
            </a:r>
            <a:r>
              <a:rPr lang="ru-RU" sz="2400" dirty="0">
                <a:latin typeface="Trebuchet MS" pitchFamily="34" charset="0"/>
              </a:rPr>
              <a:t>–викторина. Вопросы про </a:t>
            </a:r>
            <a:r>
              <a:rPr lang="ru-RU" sz="2400" dirty="0" smtClean="0">
                <a:latin typeface="Trebuchet MS" pitchFamily="34" charset="0"/>
              </a:rPr>
              <a:t>растения</a:t>
            </a:r>
            <a:endParaRPr lang="ru-RU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rebuchet MS" pitchFamily="34" charset="0"/>
              </a:rPr>
              <a:t>2. Конкурс – «Угадай животных»</a:t>
            </a:r>
            <a:endParaRPr lang="ru-RU" sz="2400" dirty="0">
              <a:latin typeface="Trebuchet MS" pitchFamily="34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34076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Trebuchet MS" pitchFamily="34" charset="0"/>
              </a:rPr>
              <a:t>Учитель читает описание, а учащиеся должны угадать к какому животному оно относится. </a:t>
            </a:r>
            <a:endParaRPr lang="ru-RU" dirty="0">
              <a:latin typeface="Trebuchet M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0" t="3380" r="16886" b="5344"/>
          <a:stretch/>
        </p:blipFill>
        <p:spPr>
          <a:xfrm>
            <a:off x="683568" y="2132856"/>
            <a:ext cx="2225921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4009" r="32459"/>
          <a:stretch/>
        </p:blipFill>
        <p:spPr>
          <a:xfrm>
            <a:off x="6290139" y="2004560"/>
            <a:ext cx="2170293" cy="2395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11151" r="29508" b="8634"/>
          <a:stretch/>
        </p:blipFill>
        <p:spPr>
          <a:xfrm>
            <a:off x="3304833" y="2125712"/>
            <a:ext cx="2534334" cy="2246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r="9180" b="5344"/>
          <a:stretch/>
        </p:blipFill>
        <p:spPr>
          <a:xfrm>
            <a:off x="1560775" y="4442589"/>
            <a:ext cx="2697427" cy="1958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14866" r="18033" b="17126"/>
          <a:stretch/>
        </p:blipFill>
        <p:spPr>
          <a:xfrm>
            <a:off x="5076056" y="4464040"/>
            <a:ext cx="2698872" cy="20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138</TotalTime>
  <Words>369</Words>
  <Application>Microsoft Office PowerPoint</Application>
  <PresentationFormat>Экран (4:3)</PresentationFormat>
  <Paragraphs>127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«Игровые технологии»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на тему  «Игровые технологии»</dc:title>
  <dc:creator>User</dc:creator>
  <cp:lastModifiedBy>User</cp:lastModifiedBy>
  <cp:revision>14</cp:revision>
  <dcterms:created xsi:type="dcterms:W3CDTF">2021-11-25T11:15:30Z</dcterms:created>
  <dcterms:modified xsi:type="dcterms:W3CDTF">2022-04-17T08:51:50Z</dcterms:modified>
</cp:coreProperties>
</file>