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67" r:id="rId9"/>
    <p:sldId id="268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6355" autoAdjust="0"/>
  </p:normalViewPr>
  <p:slideViewPr>
    <p:cSldViewPr>
      <p:cViewPr varScale="1"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4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82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1844675"/>
            <a:ext cx="6048375" cy="31685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</a:t>
            </a:r>
            <a:br>
              <a:rPr lang="ru-RU" dirty="0" smtClean="0"/>
            </a:br>
            <a:r>
              <a:rPr lang="ru-RU" dirty="0" smtClean="0"/>
              <a:t>личной гигиены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7" y="5143512"/>
            <a:ext cx="4643469" cy="2030177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Выполнила: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Воспитатель МАДОУ 57 г. Красноярска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Белошитская</a:t>
            </a:r>
            <a:r>
              <a:rPr lang="ru-RU" sz="2000" b="1" dirty="0" smtClean="0">
                <a:solidFill>
                  <a:schemeClr val="tx1"/>
                </a:solidFill>
              </a:rPr>
              <a:t> Т.П.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7545" y="404665"/>
            <a:ext cx="8219256" cy="597708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ston" pitchFamily="66" charset="0"/>
              </a:rPr>
              <a:t>Следите за гигиеной</a:t>
            </a:r>
          </a:p>
          <a:p>
            <a:pPr marL="0" indent="0" algn="ctr">
              <a:buNone/>
            </a:pPr>
            <a:r>
              <a:rPr lang="ru-RU" altLang="ru-RU" b="1" dirty="0">
                <a:solidFill>
                  <a:schemeClr val="bg1"/>
                </a:solidFill>
                <a:latin typeface="Ariston" pitchFamily="66" charset="0"/>
              </a:rPr>
              <a:t>и</a:t>
            </a:r>
            <a:r>
              <a:rPr lang="ru-RU" altLang="ru-RU" b="1" dirty="0" smtClean="0">
                <a:solidFill>
                  <a:schemeClr val="bg1"/>
                </a:solidFill>
                <a:latin typeface="Ariston" pitchFamily="66" charset="0"/>
              </a:rPr>
              <a:t> будьте здоровы и красивы!</a:t>
            </a:r>
          </a:p>
          <a:p>
            <a:pPr marL="0" indent="0" algn="ctr">
              <a:buNone/>
            </a:pPr>
            <a:endParaRPr lang="ru-RU" altLang="ru-RU" b="1" dirty="0" smtClean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592" y="1706936"/>
            <a:ext cx="4674815" cy="467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Правило №1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473384" y="822012"/>
            <a:ext cx="7667624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Чтобы быть всегда здоровым, </a:t>
            </a:r>
          </a:p>
          <a:p>
            <a:pPr marL="0" indent="0" algn="ctr">
              <a:buNone/>
            </a:pPr>
            <a:r>
              <a:rPr lang="ru-RU" sz="2400" b="1" dirty="0"/>
              <a:t>О</a:t>
            </a:r>
            <a:r>
              <a:rPr lang="ru-RU" sz="2400" b="1" dirty="0" smtClean="0"/>
              <a:t>чень бодрым и веселым, </a:t>
            </a:r>
          </a:p>
          <a:p>
            <a:pPr marL="0" indent="0" algn="ctr">
              <a:buNone/>
            </a:pPr>
            <a:r>
              <a:rPr lang="ru-RU" sz="2400" b="1" dirty="0" smtClean="0"/>
              <a:t>День с зарядки начинай, </a:t>
            </a:r>
          </a:p>
          <a:p>
            <a:pPr marL="0" indent="0" algn="ctr">
              <a:buNone/>
            </a:pPr>
            <a:r>
              <a:rPr lang="ru-RU" sz="2400" b="1" dirty="0"/>
              <a:t>Г</a:t>
            </a:r>
            <a:r>
              <a:rPr lang="ru-RU" sz="2400" b="1" dirty="0" smtClean="0"/>
              <a:t>игиену соблюдай!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384" y="2204864"/>
            <a:ext cx="7667624" cy="499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5"/>
            <a:ext cx="7667625" cy="57594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Зубы чтоб всегда блестели,</a:t>
            </a:r>
          </a:p>
          <a:p>
            <a:pPr marL="0" indent="0">
              <a:buNone/>
            </a:pPr>
            <a:r>
              <a:rPr lang="ru-RU" sz="2400" b="1" dirty="0" smtClean="0"/>
              <a:t>Никогда чтоб не болели, </a:t>
            </a:r>
          </a:p>
          <a:p>
            <a:pPr marL="0" indent="0">
              <a:buNone/>
            </a:pPr>
            <a:r>
              <a:rPr lang="ru-RU" sz="2400" b="1" dirty="0" smtClean="0"/>
              <a:t>Будет пусть тебе не лень, </a:t>
            </a:r>
          </a:p>
          <a:p>
            <a:pPr marL="0" indent="0">
              <a:buNone/>
            </a:pPr>
            <a:r>
              <a:rPr lang="ru-RU" sz="2400" b="1" dirty="0" smtClean="0"/>
              <a:t>Чистить их 2 раза в день!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99828"/>
            <a:ext cx="7784503" cy="51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9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Вот еще совет простой:</a:t>
            </a:r>
          </a:p>
          <a:p>
            <a:pPr marL="0" indent="0" algn="ctr">
              <a:buNone/>
            </a:pPr>
            <a:r>
              <a:rPr lang="ru-RU" sz="2400" b="1" dirty="0" smtClean="0"/>
              <a:t>Руки мой перед едой!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882" y="1916832"/>
            <a:ext cx="6837866" cy="45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6"/>
            <a:ext cx="7560121" cy="575945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Полотенце, и расческа,</a:t>
            </a:r>
          </a:p>
          <a:p>
            <a:pPr marL="0" indent="0">
              <a:buNone/>
            </a:pPr>
            <a:r>
              <a:rPr lang="ru-RU" sz="2400" b="1" dirty="0" smtClean="0"/>
              <a:t>И стакан, зубная щетка</a:t>
            </a:r>
          </a:p>
          <a:p>
            <a:pPr marL="0" indent="0">
              <a:buNone/>
            </a:pPr>
            <a:r>
              <a:rPr lang="ru-RU" sz="2400" b="1" dirty="0" smtClean="0"/>
              <a:t>Быть всегда должны своими –</a:t>
            </a:r>
          </a:p>
          <a:p>
            <a:pPr marL="0" indent="0">
              <a:buNone/>
            </a:pPr>
            <a:r>
              <a:rPr lang="ru-RU" sz="2400" b="1" dirty="0" smtClean="0"/>
              <a:t>Ты не пользуйся чужими!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87824" y="1243752"/>
            <a:ext cx="6840760" cy="56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8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3758" y="774871"/>
            <a:ext cx="7560121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Пусть запомнят все ребята:</a:t>
            </a:r>
          </a:p>
          <a:p>
            <a:pPr marL="0" indent="0" algn="ctr">
              <a:buNone/>
            </a:pPr>
            <a:r>
              <a:rPr lang="ru-RU" sz="2400" b="1" dirty="0" smtClean="0"/>
              <a:t>Регулярно мыться надо</a:t>
            </a:r>
          </a:p>
          <a:p>
            <a:pPr marL="0" indent="0" algn="ctr">
              <a:buNone/>
            </a:pPr>
            <a:r>
              <a:rPr lang="ru-RU" sz="2400" b="1" dirty="0" smtClean="0"/>
              <a:t>И водичкой обливаться,</a:t>
            </a:r>
          </a:p>
          <a:p>
            <a:pPr marL="0" indent="0" algn="ctr">
              <a:buNone/>
            </a:pPr>
            <a:r>
              <a:rPr lang="ru-RU" sz="2400" b="1" dirty="0" smtClean="0"/>
              <a:t>Чтоб расти и закаляться!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14" y="2736339"/>
            <a:ext cx="5472608" cy="37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6"/>
            <a:ext cx="7667625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Очень важно это знать</a:t>
            </a:r>
          </a:p>
          <a:p>
            <a:pPr marL="0" indent="0" algn="ctr">
              <a:buNone/>
            </a:pPr>
            <a:r>
              <a:rPr lang="ru-RU" sz="2400" b="1" dirty="0" smtClean="0"/>
              <a:t>Всем ребятам и тебе:</a:t>
            </a:r>
          </a:p>
          <a:p>
            <a:pPr marL="0" indent="0" algn="ctr">
              <a:buNone/>
            </a:pPr>
            <a:r>
              <a:rPr lang="ru-RU" sz="2400" b="1" dirty="0" smtClean="0"/>
              <a:t>Ногти надо постригать</a:t>
            </a:r>
          </a:p>
          <a:p>
            <a:pPr marL="0" indent="0" algn="ctr">
              <a:buNone/>
            </a:pPr>
            <a:r>
              <a:rPr lang="ru-RU" sz="2400" b="1" dirty="0" smtClean="0"/>
              <a:t>И держать их в чистоте!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36912"/>
            <a:ext cx="6456709" cy="37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5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5"/>
            <a:ext cx="7667625" cy="575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Обязательное правило</a:t>
            </a:r>
          </a:p>
          <a:p>
            <a:pPr marL="0" indent="0" algn="ctr">
              <a:buNone/>
            </a:pPr>
            <a:r>
              <a:rPr lang="ru-RU" sz="2400" b="1" dirty="0" smtClean="0"/>
              <a:t>Соблюдать не забывай:</a:t>
            </a:r>
          </a:p>
          <a:p>
            <a:pPr marL="0" indent="0" algn="ctr">
              <a:buNone/>
            </a:pPr>
            <a:r>
              <a:rPr lang="ru-RU" sz="2400" b="1" dirty="0" smtClean="0"/>
              <a:t>Рот при кашле и чихании</a:t>
            </a:r>
          </a:p>
          <a:p>
            <a:pPr marL="0" indent="0" algn="ctr">
              <a:buNone/>
            </a:pPr>
            <a:r>
              <a:rPr lang="ru-RU" sz="2400" b="1" dirty="0" smtClean="0"/>
              <a:t>Ты платочком прикрывай!</a:t>
            </a:r>
          </a:p>
          <a:p>
            <a:pPr marL="0" indent="0" algn="ctr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564904"/>
            <a:ext cx="6086229" cy="40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1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</a:t>
            </a:r>
            <a:r>
              <a:rPr lang="ru-RU" dirty="0"/>
              <a:t>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255" y="765175"/>
            <a:ext cx="7667625" cy="575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Нужен теплый шарф зимой,</a:t>
            </a:r>
          </a:p>
          <a:p>
            <a:pPr marL="0" indent="0" algn="ctr">
              <a:buNone/>
            </a:pPr>
            <a:r>
              <a:rPr lang="ru-RU" sz="2400" b="1" dirty="0" smtClean="0"/>
              <a:t>Дождевик и зонт – весной!</a:t>
            </a:r>
          </a:p>
          <a:p>
            <a:pPr marL="0" indent="0" algn="ctr">
              <a:buNone/>
            </a:pPr>
            <a:r>
              <a:rPr lang="ru-RU" sz="2400" b="1" dirty="0" smtClean="0"/>
              <a:t>Помнить это постарайся –</a:t>
            </a:r>
          </a:p>
          <a:p>
            <a:pPr marL="0" indent="0" algn="ctr">
              <a:buNone/>
            </a:pPr>
            <a:r>
              <a:rPr lang="ru-RU" sz="2400" b="1" dirty="0" smtClean="0"/>
              <a:t>По погоде одевайся!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762" y="2564904"/>
            <a:ext cx="6426609" cy="4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7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102</TotalTime>
  <Words>185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ShkolDoska</vt:lpstr>
      <vt:lpstr>Правила личной гигиены</vt:lpstr>
      <vt:lpstr>Правило №1</vt:lpstr>
      <vt:lpstr>Правило №2</vt:lpstr>
      <vt:lpstr>Правило №3</vt:lpstr>
      <vt:lpstr>Правило №4</vt:lpstr>
      <vt:lpstr>Правило №5</vt:lpstr>
      <vt:lpstr>Правило №6</vt:lpstr>
      <vt:lpstr>Правило №7</vt:lpstr>
      <vt:lpstr>Правило №8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гигиены</dc:title>
  <dc:creator>НАСТЯ</dc:creator>
  <dc:description>http://propowerpoint.ru - Бесплатные шаблоны для презентаций. Полезные советы и уроки  PowerPoint .</dc:description>
  <cp:lastModifiedBy>Татьяна</cp:lastModifiedBy>
  <cp:revision>12</cp:revision>
  <dcterms:created xsi:type="dcterms:W3CDTF">2018-04-25T07:57:19Z</dcterms:created>
  <dcterms:modified xsi:type="dcterms:W3CDTF">2022-04-17T11:14:48Z</dcterms:modified>
</cp:coreProperties>
</file>