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74" r:id="rId7"/>
    <p:sldId id="266" r:id="rId8"/>
    <p:sldId id="268" r:id="rId9"/>
    <p:sldId id="264" r:id="rId10"/>
    <p:sldId id="265" r:id="rId11"/>
    <p:sldId id="269" r:id="rId12"/>
    <p:sldId id="270" r:id="rId13"/>
    <p:sldId id="271" r:id="rId14"/>
    <p:sldId id="267" r:id="rId15"/>
    <p:sldId id="260" r:id="rId16"/>
    <p:sldId id="261" r:id="rId17"/>
    <p:sldId id="262" r:id="rId18"/>
    <p:sldId id="263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ДЛЯ РЕБЯТ ПОДГОТОВИТЕЛЬНОЙ ГРУППЫ «РОМАШКА»!</a:t>
            </a:r>
            <a:endParaRPr lang="ru-RU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8" t="6276" r="24900" b="6283"/>
          <a:stretch/>
        </p:blipFill>
        <p:spPr>
          <a:xfrm>
            <a:off x="2339752" y="2132856"/>
            <a:ext cx="4216995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58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almaznaya-vyshivka-ptitsa-feniks-simvol-vozrozhdeniya-1641134057734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8521" y="260648"/>
            <a:ext cx="5446958" cy="5446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3"/>
          <a:srcRect l="16261" r="16262"/>
          <a:stretch>
            <a:fillRect/>
          </a:stretch>
        </p:blipFill>
        <p:spPr>
          <a:xfrm>
            <a:off x="1475656" y="332656"/>
            <a:ext cx="6000029" cy="515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masha-i-medve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548680"/>
            <a:ext cx="5512323" cy="494404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ab6f89a778b1407a1907e3b4e68b1c8e--marin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6698" y="260648"/>
            <a:ext cx="4910603" cy="58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kartinki-iz-skazki-kot-v-sapogah-5-639x1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8764" y="332656"/>
            <a:ext cx="3486472" cy="558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79712" cy="6206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Сказка №1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0435-skazka-o-care-saltane-1984 —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0"/>
            <a:ext cx="71642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79712" cy="6206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Сказка №1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0435-skazka-o-care-saltane-19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0"/>
            <a:ext cx="7164288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55776" cy="582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Сказка №2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 —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7" y="0"/>
            <a:ext cx="66419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55776" cy="5486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Сказка №2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0"/>
            <a:ext cx="6660232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Спасибо большое!!!</a:t>
            </a:r>
            <a:endParaRPr lang="ru-RU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56" y="3617640"/>
            <a:ext cx="2775908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3921658" cy="3980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6805">
            <a:off x="3307588" y="1311216"/>
            <a:ext cx="1617984" cy="2076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9" t="3657" r="15744" b="4380"/>
          <a:stretch/>
        </p:blipFill>
        <p:spPr>
          <a:xfrm rot="2133323">
            <a:off x="519110" y="4157814"/>
            <a:ext cx="1688605" cy="23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1793598"/>
            <a:ext cx="4928858" cy="369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23528" y="262678"/>
            <a:ext cx="3960440" cy="1510138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Здравствуйте ребята! Меня зовут Сказочник, я эльф!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и такие же эльфы как я, помогаем писателям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писать сказки и художникам рисовать к ним иллюстрации.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389 -0.56961 C 0.5335 -0.58372 0.4533 -0.5976 0.42309 -0.55527 C 0.39288 -0.51295 0.40416 -0.42068 0.43229 -0.31545 C 0.46041 -0.21022 0.59236 -0.01989 0.59236 0.07585 C 0.59236 0.17206 0.52708 0.22225 0.43229 0.26041 C 0.3375 0.29833 0.09583 0.34343 0.02309 0.30342 C -0.04966 0.26341 -0.00087 0.071 -0.00469 0.02035 C -0.00851 -0.02983 -0.00434 -0.01503 5.55556E-7 4.7271E-6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Содержимое 5" descr="previe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3968" y="202068"/>
            <a:ext cx="441283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188640"/>
            <a:ext cx="3096344" cy="468052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 очень любим читать сказки своим маленьким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эльфятам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 любим когда дети читают сказки со своими родителями и у них появляются любимые герои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gic_Heroes_of_Newerth_473099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1879"/>
            <a:ext cx="9144000" cy="5626121"/>
          </a:xfr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14282" y="0"/>
            <a:ext cx="8572560" cy="111269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у нас случилась беда! Злые волшебники испортили тексты сказок и иллюстрации к ним.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" y="-9237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5776" y="1700808"/>
            <a:ext cx="4614025" cy="393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81184" y="188640"/>
            <a:ext cx="5439548" cy="163053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просим у вас помощи, что бы вы помогли нам исправить все ошибки, и вернуть сказкам былой вид.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7200" b="1" i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Содержимое 3" descr="a7425b1b3e8ea3478987c002d9w7--kukly-i-igrushki-koschej-bessmertnyj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5736" y="116632"/>
            <a:ext cx="5019470" cy="5875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Содержимое 3" descr="c2d7f7d794d6e91be640bcc29355f9a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188640"/>
            <a:ext cx="4929254" cy="6669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_backgroun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9707" y="0"/>
            <a:ext cx="4804586" cy="6453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421</TotalTime>
  <Words>113</Words>
  <Application>Microsoft Office PowerPoint</Application>
  <PresentationFormat>Экран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ПИСЬМО ДЛЯ РЕБЯТ ПОДГОТОВИТЕЛЬНОЙ ГРУППЫ «РОМАШКА»!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Сказка №1</vt:lpstr>
      <vt:lpstr>Сказка №1</vt:lpstr>
      <vt:lpstr>Сказка №2</vt:lpstr>
      <vt:lpstr>Сказка №2</vt:lpstr>
      <vt:lpstr>Спасибо большое!!!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2022-03-14T07:24:00Z</dcterms:created>
  <dcterms:modified xsi:type="dcterms:W3CDTF">2022-04-05T04:42:11Z</dcterms:modified>
</cp:coreProperties>
</file>