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Культура Астраханских казахов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                      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</a:t>
            </a:r>
            <a:r>
              <a:rPr lang="ru-RU" sz="2400" dirty="0" smtClean="0"/>
              <a:t>                          Подготовила: </a:t>
            </a:r>
            <a:r>
              <a:rPr lang="ru-RU" sz="2400" dirty="0" smtClean="0"/>
              <a:t>Терехина О.В</a:t>
            </a:r>
            <a:r>
              <a:rPr lang="ru-RU" sz="2400" dirty="0" smtClean="0"/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8434" name="AutoShape 2" descr="https://www.livekavkaz.ru/uploads/posts/2019-10/15724491734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www.livekavkaz.ru/uploads/posts/2019-10/15724491734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www.astrobl.ru/sites/default/files/images/additional/dav_28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i.ytimg.com/vi/kToIlHUdyg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7337954" cy="412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Домашние </a:t>
            </a:r>
            <a:r>
              <a:rPr lang="ru-RU" sz="2000" dirty="0" smtClean="0"/>
              <a:t>промыслы и художественные ремесла казахского народа зародились в глубокой древности</a:t>
            </a:r>
            <a:r>
              <a:rPr lang="ru-RU" sz="2000" smtClean="0"/>
              <a:t>. Предметы </a:t>
            </a:r>
            <a:r>
              <a:rPr lang="ru-RU" sz="2000" dirty="0" smtClean="0"/>
              <a:t>быта кочевников-скотоводов - седла, конская сбруя, изделия из дерева, кости и металла - богато украшались орнаментом. Обычно изображались луна, звезды, геометрические фигуры, стилизованные листья, цветы, бараний рог…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Picture 2" descr=". Предметы быта кочевников-скотоводов - седла, конская сбруя, изделия из ..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067175" cy="3048001"/>
          </a:xfrm>
          <a:prstGeom prst="rect">
            <a:avLst/>
          </a:prstGeom>
          <a:noFill/>
        </p:spPr>
      </p:pic>
      <p:pic>
        <p:nvPicPr>
          <p:cNvPr id="9218" name="Picture 2" descr="https://i.pinimg.com/originals/d9/33/2e/d9332eb950f2b9661e835e62b6003a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4283431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Искусные народные мастера-ювелиры (</a:t>
            </a:r>
            <a:r>
              <a:rPr lang="ru-RU" sz="2800" dirty="0" err="1" smtClean="0"/>
              <a:t>зергеры</a:t>
            </a:r>
            <a:r>
              <a:rPr lang="ru-RU" sz="2800" dirty="0" smtClean="0"/>
              <a:t>) делали кольца, браслеты, серьги, застежки, пуговицы, украшая их вставными полудрагоценными камнями или плетением из тонкой серебряной проволоки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8194" name="AutoShape 2" descr="https://xn--74-6kcq7bhn4g.xn--p1ai/assets/manager/%D0%9A%D0%B0%D0%B7%D0%B0%D1%85%D0%B8/kazaxskie-yuvelirnyie-ukrasheni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xn--74-6kcq7bhn4g.xn--p1ai/assets/manager/%D0%9A%D0%B0%D0%B7%D0%B0%D1%85%D0%B8/kazaxskie-yuvelirnyie-ukrasheni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xn--74-6kcq7bhn4g.xn--p1ai/assets/manager/%D0%9A%D0%B0%D0%B7%D0%B0%D1%85%D0%B8/kazaxskie-yuvelirnyie-ukrasheni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www.roskosh-jewel.ru/upload/medialibrary/9bc/Ukrasheniya-ot-Stella-Fl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7776863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Казахский национальный костюм</a:t>
            </a:r>
            <a:endParaRPr lang="ru-RU" sz="3200" dirty="0"/>
          </a:p>
        </p:txBody>
      </p:sp>
      <p:sp>
        <p:nvSpPr>
          <p:cNvPr id="7170" name="AutoShape 2" descr="https://ds03.infourok.ru/uploads/ex/11c2/0002f7f1-da260fd2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ds03.infourok.ru/uploads/ex/11c2/0002f7f1-da260fd2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z-taraz.kz/wp-content/uploads/2019/03/13-Natsionalnyj-kolor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943974" cy="4799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Мужской костюм состоит из </a:t>
            </a:r>
            <a:r>
              <a:rPr lang="ru-RU" sz="2400" dirty="0" err="1" smtClean="0"/>
              <a:t>чапана</a:t>
            </a:r>
            <a:r>
              <a:rPr lang="ru-RU" sz="2400" dirty="0" smtClean="0"/>
              <a:t> (халата с поясом, сделанного из бархата, богато вышитого), головного убора – мягкой тюбетейки, высокого колпака или шапки из меха лисы (малахай ).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146" name="Picture 2" descr="http://img.bizator.com/p/10012164/wmb/1-kazahskaya-muzhskaya-natsionalnaya-odezh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6912768" cy="3960440"/>
          </a:xfrm>
          <a:prstGeom prst="rect">
            <a:avLst/>
          </a:prstGeom>
          <a:noFill/>
        </p:spPr>
      </p:pic>
      <p:pic>
        <p:nvPicPr>
          <p:cNvPr id="3" name="Picture 2" descr="https://i.mycdn.me/i?r=AyH4iRPQ2q0otWIFepML2LxRV8Y5GUs2M_gYT_1fp1Bf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348880"/>
            <a:ext cx="1851199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Женский национальный костюм состоит из белого хлопчатобумажного или цветного шелкового платья, бархатного жилета с вышивкой, высокого колпака с шелковым шарфом. Пожилые женщины носят своеобразный капюшон из белой ткани – </a:t>
            </a:r>
            <a:r>
              <a:rPr lang="ru-RU" sz="2400" dirty="0" err="1" smtClean="0"/>
              <a:t>кимешек</a:t>
            </a:r>
            <a:r>
              <a:rPr lang="ru-RU" sz="2400" dirty="0" smtClean="0"/>
              <a:t>. Невесты надевают высокий головной убор, богато украшенный перьями – </a:t>
            </a:r>
            <a:r>
              <a:rPr lang="ru-RU" sz="2400" dirty="0" err="1" smtClean="0"/>
              <a:t>саукеле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 descr="https://images.satu.kz/70177558_w640_h640_kazahskij-natsionalnyj-kamz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2160240" cy="3240360"/>
          </a:xfrm>
          <a:prstGeom prst="rect">
            <a:avLst/>
          </a:prstGeom>
          <a:noFill/>
        </p:spPr>
      </p:pic>
      <p:pic>
        <p:nvPicPr>
          <p:cNvPr id="3" name="Picture 2" descr="https://dilizhans-show.ru/wp-content/uploads/2016/03/D-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645024"/>
            <a:ext cx="1605124" cy="2592288"/>
          </a:xfrm>
          <a:prstGeom prst="rect">
            <a:avLst/>
          </a:prstGeom>
          <a:noFill/>
        </p:spPr>
      </p:pic>
      <p:pic>
        <p:nvPicPr>
          <p:cNvPr id="4" name="Picture 2" descr="https://sputnik.kg/images/102969/92/10296992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501008"/>
            <a:ext cx="1870335" cy="2808312"/>
          </a:xfrm>
          <a:prstGeom prst="rect">
            <a:avLst/>
          </a:prstGeom>
          <a:noFill/>
        </p:spPr>
      </p:pic>
      <p:pic>
        <p:nvPicPr>
          <p:cNvPr id="5" name="Picture 2" descr="https://ds04.infourok.ru/uploads/ex/06cc/000c9d73-3e2163a9/hello_html_m7dc22ef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996952"/>
            <a:ext cx="239934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Традиционное казахское жилище - юрта - очень удобное, быстрое в возведении и красивое архитектурное сооружение. Это связано с тем, что образ жизни казахов был обусловлен главным занятием - скотоводством. Летом он кочевали со своими стадами в поиске пастбищ, а с наступлением холодов поселялись в зимовьях. Жилищем казахов в юрта, зимой - не особенно больших размеров «мазанка» с плоской крышей.</a:t>
            </a:r>
            <a:endParaRPr lang="ru-RU" sz="2400" dirty="0"/>
          </a:p>
        </p:txBody>
      </p:sp>
      <p:pic>
        <p:nvPicPr>
          <p:cNvPr id="4098" name="Picture 2" descr="https://static.365info.kz/uploads/2020/06/2ac5b48a49205e707aa7548e4adba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012494" cy="2664296"/>
          </a:xfrm>
          <a:prstGeom prst="rect">
            <a:avLst/>
          </a:prstGeom>
          <a:noFill/>
        </p:spPr>
      </p:pic>
      <p:pic>
        <p:nvPicPr>
          <p:cNvPr id="3" name="Picture 2" descr="https://thumbs.dreamstime.com/b/%D1%81%D1%82%D0%B0%D1%80%D0%B0%D1%8F-%D1%82%D0%B5-%D0%B5%D0%B6%D0%BA%D0%B0-%D0%B2%D0%BE-%D0%B0-%D1%81-%D1%88%D0%B0%D1%82%D1%80%D0%BE%D0%BC-%D0%BA%D0%BE%D1%87%D0%B5%D0%B2%D0%BD%D0%B8%D0%BA%D0%B0-%D0%BD%D0%B0-%D0%BF%D1%80%D0%B5-%D0%BF%D0%BE%D1%81%D1%8B-%D0%BA%D0%B5-47472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992"/>
            <a:ext cx="3456384" cy="230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Национальная кухня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Прочно сохраняются национальные особенности и традиции в казахской национальной кухне. Основу ее издавна составляют продукты животноводства - мясо и молоко. Позже, с развитием земледелия, казахи стали употреблять мучные продукты..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https://ds04.infourok.ru/uploads/ex/12ef/0001998e-1904c277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08920"/>
            <a:ext cx="6336704" cy="3996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Национальными считаются блюда: бешбармак, </a:t>
            </a:r>
            <a:r>
              <a:rPr lang="ru-RU" sz="3100" dirty="0" err="1" smtClean="0"/>
              <a:t>баурсак</a:t>
            </a:r>
            <a:r>
              <a:rPr lang="ru-RU" sz="3100" dirty="0" smtClean="0"/>
              <a:t>, </a:t>
            </a:r>
            <a:r>
              <a:rPr lang="ru-RU" sz="3100" dirty="0" err="1" smtClean="0"/>
              <a:t>казы</a:t>
            </a:r>
            <a:r>
              <a:rPr lang="ru-RU" sz="3100" dirty="0" smtClean="0"/>
              <a:t> и напитки из молока: айран, кумыс, </a:t>
            </a:r>
            <a:r>
              <a:rPr lang="ru-RU" sz="3100" dirty="0" err="1" smtClean="0"/>
              <a:t>шубат</a:t>
            </a:r>
            <a:r>
              <a:rPr lang="ru-RU" sz="3100" dirty="0" smtClean="0"/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0" name="Picture 2" descr="https://ds04.infourok.ru/uploads/ex/0cd0/0002089f-c0a2b689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4320480" cy="3240361"/>
          </a:xfrm>
          <a:prstGeom prst="rect">
            <a:avLst/>
          </a:prstGeom>
          <a:noFill/>
        </p:spPr>
      </p:pic>
      <p:pic>
        <p:nvPicPr>
          <p:cNvPr id="3" name="Picture 2" descr="https://i.pinimg.com/originals/be/fd/0c/befd0c3e35bdf0a66da5057ebd720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Народов много кочевых </a:t>
            </a:r>
            <a:r>
              <a:rPr lang="ru-RU" sz="3100" dirty="0" err="1" smtClean="0"/>
              <a:t>осело</a:t>
            </a:r>
            <a:r>
              <a:rPr lang="ru-RU" sz="3100" dirty="0" smtClean="0"/>
              <a:t> в нашем крае. Почти все помнят родовые традиции, сказанья. А мы поведать вам хотим о дружной и родной народности – казахской, самой коренной.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026" name="AutoShape 2" descr="http://kids.azovlib.ru/images/%D0%9C%D0%98%D0%A0%20%D0%9F%D0%A0%D0%98%D0%A0%D0%9E%D0%94%D0%AB/%D0%9F%D0%BE%D1%87%D0%B5%D0%BC%D1%83%D1%87%D0%BA%D0%B8/%D0%A1%D1%82%D0%B5%D0%BF%D1%8C%2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https://ds03.infourok.ru/uploads/ex/0085/00062e8c-4dea8aa8/1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5952661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Казахи переселились на территорию Нижнего Поволжья в 1801 году, заняв освободившиеся после откочевки ногайцев и калмыков земли левобережья Волги и Ахтубы, затем постепенно проникая в правобережье. Сделано это было с разрешения царя Павла I.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6386" name="Picture 2" descr="https://felicina.ru/wp-content/uploads/2020/06/1-NOV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36912"/>
            <a:ext cx="3312368" cy="3312368"/>
          </a:xfrm>
          <a:prstGeom prst="rect">
            <a:avLst/>
          </a:prstGeom>
          <a:noFill/>
        </p:spPr>
      </p:pic>
      <p:pic>
        <p:nvPicPr>
          <p:cNvPr id="3" name="Picture 2" descr="https://e-history.kz/media/upload/ckimages/2(13)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45024"/>
            <a:ext cx="5248583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Как многие кочевые скотоводческие народы, казахи сохранили память о своем родоплеменном устройстве. Почти все помнят свои родовые названия, а старшее поколение- еще и тамги ( "</a:t>
            </a:r>
            <a:r>
              <a:rPr lang="ru-RU" sz="2400" dirty="0" err="1" smtClean="0"/>
              <a:t>танба</a:t>
            </a:r>
            <a:r>
              <a:rPr lang="ru-RU" sz="2400" dirty="0" smtClean="0"/>
              <a:t>")-гербы-метки для скота и имущества.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Picture 2" descr="https://ds05.infourok.ru/uploads/ex/0197/00049576-c48e9679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4032448" cy="3024336"/>
          </a:xfrm>
          <a:prstGeom prst="rect">
            <a:avLst/>
          </a:prstGeom>
          <a:noFill/>
        </p:spPr>
      </p:pic>
      <p:pic>
        <p:nvPicPr>
          <p:cNvPr id="4" name="Picture 2" descr="https://avatars.mds.yandex.net/get-zen-pub-og/2015144/pub_5bb5b593049c1c00aa162b35_5cdbeb6e2c64de00baeebb4c/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77072"/>
            <a:ext cx="4429000" cy="232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 нижневолжских казахов получил дополнительное развитие род </a:t>
            </a:r>
            <a:r>
              <a:rPr lang="ru-RU" sz="2000" dirty="0" err="1" smtClean="0"/>
              <a:t>тюленгит</a:t>
            </a:r>
            <a:r>
              <a:rPr lang="ru-RU" sz="2000" dirty="0" smtClean="0"/>
              <a:t> - в прошлом гвардейцы и охрана султана, охотно принимавшие туда и смелых иноплеменников из пленных. Распространена эта интересная группа в </a:t>
            </a:r>
            <a:r>
              <a:rPr lang="ru-RU" sz="2000" dirty="0" err="1" smtClean="0"/>
              <a:t>Камызякском</a:t>
            </a:r>
            <a:r>
              <a:rPr lang="ru-RU" sz="2000" dirty="0" smtClean="0"/>
              <a:t> и др. районах. Кроме казахских предков из иных тюркских народов имеются также представители собственно нижневолжских родов </a:t>
            </a:r>
            <a:r>
              <a:rPr lang="ru-RU" sz="2000" dirty="0" err="1" smtClean="0"/>
              <a:t>калпак</a:t>
            </a:r>
            <a:r>
              <a:rPr lang="ru-RU" sz="2000" dirty="0" smtClean="0"/>
              <a:t> ( пос. Винный Володарского района) и </a:t>
            </a:r>
            <a:r>
              <a:rPr lang="ru-RU" sz="2000" dirty="0" err="1" smtClean="0"/>
              <a:t>нугай</a:t>
            </a:r>
            <a:r>
              <a:rPr lang="ru-RU" sz="2000" dirty="0" smtClean="0"/>
              <a:t> - казак (район пос. Сайхин и выше).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Picture 2" descr="https://i.pinimg.com/originals/71/0e/1b/710e1b71d3ef22914a6440dcd0a01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140968"/>
            <a:ext cx="6412236" cy="3478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Сложилась особенная этническая группа - </a:t>
            </a:r>
            <a:r>
              <a:rPr lang="ru-RU" sz="2800" dirty="0" err="1" smtClean="0"/>
              <a:t>казахи-букеевцы</a:t>
            </a:r>
            <a:r>
              <a:rPr lang="ru-RU" sz="2800" dirty="0" smtClean="0"/>
              <a:t> или поволжские казахи.  Проживают они в Астраханской области и преобладают в Володарском районе.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3314" name="Picture 2" descr="https://avatars.mds.yandex.net/i?id=5c5c61a94ffe56413a44f999e4b3e88e-5875681-images-thumbs&amp;ref=rim&amp;n=33&amp;w=462&amp;h=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7322035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Происхождением названий многих сел в </a:t>
            </a:r>
            <a:r>
              <a:rPr lang="ru-RU" sz="2400" b="1" dirty="0" smtClean="0"/>
              <a:t>Астраханской области обязаны казахам Нижнего Поволжья</a:t>
            </a:r>
            <a:r>
              <a:rPr lang="ru-RU" sz="2400" dirty="0" smtClean="0"/>
              <a:t>; </a:t>
            </a:r>
            <a:r>
              <a:rPr lang="ru-RU" sz="2400" dirty="0" err="1" smtClean="0"/>
              <a:t>Чулпан-утренняя</a:t>
            </a:r>
            <a:r>
              <a:rPr lang="ru-RU" sz="2400" dirty="0" smtClean="0"/>
              <a:t> звезда, Камызяк - песчаная река; </a:t>
            </a:r>
            <a:r>
              <a:rPr lang="ru-RU" sz="2400" dirty="0" err="1" smtClean="0"/>
              <a:t>Каралат</a:t>
            </a:r>
            <a:r>
              <a:rPr lang="ru-RU" sz="2400" dirty="0" smtClean="0"/>
              <a:t>- черная </a:t>
            </a:r>
            <a:r>
              <a:rPr lang="ru-RU" sz="2400" dirty="0" err="1" smtClean="0"/>
              <a:t>лощадь</a:t>
            </a:r>
            <a:r>
              <a:rPr lang="ru-RU" sz="2400" dirty="0" smtClean="0"/>
              <a:t> с белыми пятнами, Алтын жар- золотой берег и еще много других.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2290" name="Picture 2" descr="https://www.famua.com/album/russia2014/IMG_1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настоящее время восстанавливаются и развиваются лучшие традиции казахского народа. Проводятся Дни казахской культуры в области. На нашей земле жили талантливые люди, о которых знают и в других странах. Один из них </a:t>
            </a:r>
            <a:r>
              <a:rPr lang="ru-RU" sz="2000" dirty="0" err="1" smtClean="0"/>
              <a:t>Курмангазы</a:t>
            </a:r>
            <a:r>
              <a:rPr lang="ru-RU" sz="2000" dirty="0" smtClean="0"/>
              <a:t> </a:t>
            </a:r>
            <a:r>
              <a:rPr lang="ru-RU" sz="2000" dirty="0" err="1" smtClean="0"/>
              <a:t>Сагырбаев</a:t>
            </a:r>
            <a:r>
              <a:rPr lang="ru-RU" sz="2000" dirty="0" smtClean="0"/>
              <a:t>, который был композитором, </a:t>
            </a:r>
            <a:r>
              <a:rPr lang="ru-RU" sz="2000" dirty="0" err="1" smtClean="0"/>
              <a:t>домбристом</a:t>
            </a:r>
            <a:r>
              <a:rPr lang="ru-RU" sz="2000" dirty="0" smtClean="0"/>
              <a:t>. Он сочинял прекрасную </a:t>
            </a:r>
            <a:r>
              <a:rPr lang="ru-RU" sz="2000" b="1" dirty="0" smtClean="0"/>
              <a:t>казахскую музыку</a:t>
            </a:r>
            <a:r>
              <a:rPr lang="ru-RU" sz="2000" dirty="0" smtClean="0"/>
              <a:t>, которую слушают, исполняют и сегодня. В </a:t>
            </a:r>
            <a:r>
              <a:rPr lang="ru-RU" sz="2000" dirty="0" err="1" smtClean="0"/>
              <a:t>Володаровском</a:t>
            </a:r>
            <a:r>
              <a:rPr lang="ru-RU" sz="2000" dirty="0" smtClean="0"/>
              <a:t> районе, в селе </a:t>
            </a:r>
            <a:r>
              <a:rPr lang="ru-RU" sz="2000" dirty="0" err="1" smtClean="0"/>
              <a:t>Алтынжар</a:t>
            </a:r>
            <a:r>
              <a:rPr lang="ru-RU" sz="2000" dirty="0" smtClean="0"/>
              <a:t> есть музей </a:t>
            </a:r>
            <a:r>
              <a:rPr lang="ru-RU" sz="2000" dirty="0" err="1" smtClean="0"/>
              <a:t>Курмангазы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Picture 2" descr="https://i.ytimg.com/vi/ZljtObclwG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736525" cy="3096344"/>
          </a:xfrm>
          <a:prstGeom prst="rect">
            <a:avLst/>
          </a:prstGeom>
          <a:noFill/>
        </p:spPr>
      </p:pic>
      <p:sp>
        <p:nvSpPr>
          <p:cNvPr id="11266" name="AutoShape 2" descr="https://must-see.top/wp-content/uploads/2019/04/pamyatnik-kurmangazy-sagyrbaev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must-see.top/wp-content/uploads/2019/04/pamyatnik-kurmangazy-sagyrbaev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://img.tourister.ru/files/1/7/4/6/9/3/5/8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48880"/>
            <a:ext cx="3114346" cy="4152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 декабре 1993 года администрации Астраханской области была присуждена первая премия мира и согласия, учрежденная Президентом Республики Казахстан. Это несомненно служит признанием добрых взаимоотношений между национальностями в регионе, позитивного сотрудничества всего многонационального населения области.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0242" name="AutoShape 2" descr="https://main-cdn.sbermegamarket.ru/hlr-system/-13/166/958/696/413/34/600003754174b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main-cdn.sbermegamarket.ru/hlr-system/-13/166/958/696/413/34/600003754174b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phonoteka.org/uploads/posts/2021-06/1624391737_22-phonoteka_org-p-flag-kazakhstana-oboi-na-telefon-krasivo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honoteka.org/uploads/posts/2021-06/1624391737_22-phonoteka_org-p-flag-kazakhstana-oboi-na-telefon-krasivo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s://cdn.pixabay.com/photo/2020/12/05/06/40/kazakhstan-580521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4176463" cy="2088232"/>
          </a:xfrm>
          <a:prstGeom prst="rect">
            <a:avLst/>
          </a:prstGeom>
          <a:noFill/>
        </p:spPr>
      </p:pic>
      <p:pic>
        <p:nvPicPr>
          <p:cNvPr id="6" name="Picture 2" descr="https://www.krugosvet.ru/sites/krugosvet.ru/files/img15/flag_ros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84984"/>
            <a:ext cx="3672408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287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Культура Астраханских казахов                                                                                           Подготовила: Терехина О.В.  </vt:lpstr>
      <vt:lpstr>Народов много кочевых осело в нашем крае. Почти все помнят родовые традиции, сказанья. А мы поведать вам хотим о дружной и родной народности – казахской, самой коренной.  </vt:lpstr>
      <vt:lpstr>Казахи переселились на территорию Нижнего Поволжья в 1801 году, заняв освободившиеся после откочевки ногайцев и калмыков земли левобережья Волги и Ахтубы, затем постепенно проникая в правобережье. Сделано это было с разрешения царя Павла I. </vt:lpstr>
      <vt:lpstr>Как многие кочевые скотоводческие народы, казахи сохранили память о своем родоплеменном устройстве. Почти все помнят свои родовые названия, а старшее поколение- еще и тамги ( "танба")-гербы-метки для скота и имущества. </vt:lpstr>
      <vt:lpstr> У нижневолжских казахов получил дополнительное развитие род тюленгит - в прошлом гвардейцы и охрана султана, охотно принимавшие туда и смелых иноплеменников из пленных. Распространена эта интересная группа в Камызякском и др. районах. Кроме казахских предков из иных тюркских народов имеются также представители собственно нижневолжских родов калпак ( пос. Винный Володарского района) и нугай - казак (район пос. Сайхин и выше). </vt:lpstr>
      <vt:lpstr> Сложилась особенная этническая группа - казахи-букеевцы или поволжские казахи.  Проживают они в Астраханской области и преобладают в Володарском районе. </vt:lpstr>
      <vt:lpstr> Происхождением названий многих сел в Астраханской области обязаны казахам Нижнего Поволжья; Чулпан-утренняя звезда, Камызяк - песчаная река; Каралат- черная лощадь с белыми пятнами, Алтын жар- золотой берег и еще много других. </vt:lpstr>
      <vt:lpstr>  В настоящее время восстанавливаются и развиваются лучшие традиции казахского народа. Проводятся Дни казахской культуры в области. На нашей земле жили талантливые люди, о которых знают и в других странах. Один из них Курмангазы Сагырбаев, который был композитором, домбристом. Он сочинял прекрасную казахскую музыку, которую слушают, исполняют и сегодня. В Володаровском районе, в селе Алтынжар есть музей Курмангазы.  </vt:lpstr>
      <vt:lpstr>  В декабре 1993 года администрации Астраханской области была присуждена первая премия мира и согласия, учрежденная Президентом Республики Казахстан. Это несомненно служит признанием добрых взаимоотношений между национальностями в регионе, позитивного сотрудничества всего многонационального населения области.   </vt:lpstr>
      <vt:lpstr>  Домашние промыслы и художественные ремесла казахского народа зародились в глубокой древности. Предметы быта кочевников-скотоводов - седла, конская сбруя, изделия из дерева, кости и металла - богато украшались орнаментом. Обычно изображались луна, звезды, геометрические фигуры, стилизованные листья, цветы, бараний рог…  </vt:lpstr>
      <vt:lpstr>Искусные народные мастера-ювелиры (зергеры) делали кольца, браслеты, серьги, застежки, пуговицы, украшая их вставными полудрагоценными камнями или плетением из тонкой серебряной проволоки  </vt:lpstr>
      <vt:lpstr>Казахский национальный костюм</vt:lpstr>
      <vt:lpstr>Мужской костюм состоит из чапана (халата с поясом, сделанного из бархата, богато вышитого), головного убора – мягкой тюбетейки, высокого колпака или шапки из меха лисы (малахай ). </vt:lpstr>
      <vt:lpstr>Женский национальный костюм состоит из белого хлопчатобумажного или цветного шелкового платья, бархатного жилета с вышивкой, высокого колпака с шелковым шарфом. Пожилые женщины носят своеобразный капюшон из белой ткани – кимешек. Невесты надевают высокий головной убор, богато украшенный перьями – саукеле </vt:lpstr>
      <vt:lpstr>Традиционное казахское жилище - юрта - очень удобное, быстрое в возведении и красивое архитектурное сооружение. Это связано с тем, что образ жизни казахов был обусловлен главным занятием - скотоводством. Летом он кочевали со своими стадами в поиске пастбищ, а с наступлением холодов поселялись в зимовьях. Жилищем казахов в юрта, зимой - не особенно больших размеров «мазанка» с плоской крышей.</vt:lpstr>
      <vt:lpstr>Национальная кухня Прочно сохраняются национальные особенности и традиции в казахской национальной кухне. Основу ее издавна составляют продукты животноводства - мясо и молоко. Позже, с развитием земледелия, казахи стали употреблять мучные продукты..  </vt:lpstr>
      <vt:lpstr>  Национальными считаются блюда: бешбармак, баурсак, казы и напитки из молока: айран, кумыс, шубат.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72</cp:revision>
  <dcterms:created xsi:type="dcterms:W3CDTF">2022-03-18T06:59:00Z</dcterms:created>
  <dcterms:modified xsi:type="dcterms:W3CDTF">2022-04-19T19:55:48Z</dcterms:modified>
</cp:coreProperties>
</file>