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0" r:id="rId5"/>
    <p:sldId id="267" r:id="rId6"/>
    <p:sldId id="266" r:id="rId7"/>
    <p:sldId id="268" r:id="rId8"/>
    <p:sldId id="277" r:id="rId9"/>
    <p:sldId id="269" r:id="rId10"/>
    <p:sldId id="276" r:id="rId11"/>
    <p:sldId id="259" r:id="rId12"/>
    <p:sldId id="258" r:id="rId13"/>
    <p:sldId id="261" r:id="rId14"/>
    <p:sldId id="279" r:id="rId15"/>
    <p:sldId id="262" r:id="rId16"/>
    <p:sldId id="275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02" y="-90"/>
      </p:cViewPr>
      <p:guideLst>
        <p:guide orient="horz" pos="211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2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5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3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2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9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4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5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4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8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0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7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1401-E801-41AF-B164-0459A5655A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D447-AE5E-4641-8A88-E0F9F407C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2" y="87923"/>
            <a:ext cx="11129476" cy="6717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031" y="3429000"/>
            <a:ext cx="4308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«Возможности использования КСО в детском саду»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184" y="6242483"/>
            <a:ext cx="562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Косова Елена Геннадьевна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4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со Косова\20210413_094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12" y="1052946"/>
            <a:ext cx="6001200" cy="37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052945"/>
            <a:ext cx="624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11" b="100000" l="0" r="46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67" r="51792"/>
          <a:stretch/>
        </p:blipFill>
        <p:spPr>
          <a:xfrm>
            <a:off x="0" y="4297680"/>
            <a:ext cx="5620703" cy="256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48351" y="666748"/>
            <a:ext cx="885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в малых группах»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603237"/>
            <a:ext cx="5949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группы (маркировка)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выбирают командира (на командира ложится рефлексия в его группе)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получает свое задание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задание 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парами-коллективно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меняются заданиями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 итоги</a:t>
            </a:r>
          </a:p>
        </p:txBody>
      </p:sp>
      <p:pic>
        <p:nvPicPr>
          <p:cNvPr id="3074" name="Picture 2" descr="F:\фото для призен\20210915_091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2" y="177840"/>
            <a:ext cx="4050000" cy="49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45" b="90456" l="0" r="98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252" b="11055"/>
          <a:stretch/>
        </p:blipFill>
        <p:spPr>
          <a:xfrm>
            <a:off x="972312" y="4783570"/>
            <a:ext cx="10247376" cy="1828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" y="472440"/>
            <a:ext cx="376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</a:t>
            </a:r>
            <a:r>
              <a:rPr lang="ru-RU" sz="3600" b="1" dirty="0" smtClean="0"/>
              <a:t>водные группы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333">
            <a:off x="6749569" y="716280"/>
            <a:ext cx="3348990" cy="4465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913">
            <a:off x="743328" y="1417279"/>
            <a:ext cx="4753109" cy="3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2" b="100000" l="6666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63" r="1"/>
          <a:stretch/>
        </p:blipFill>
        <p:spPr>
          <a:xfrm>
            <a:off x="0" y="861646"/>
            <a:ext cx="1758462" cy="77548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384" y="2414945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2837" y="2414945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746" y="2414945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3771" y="457200"/>
            <a:ext cx="9228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и оценивание результатов работы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*сам воспитатель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*дети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командира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цветовой системы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Самооценка детей.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5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45720"/>
            <a:ext cx="10515600" cy="1325563"/>
          </a:xfrm>
        </p:spPr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35478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78088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Табло планирования деятельности дошкольника.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06547"/>
              </p:ext>
            </p:extLst>
          </p:nvPr>
        </p:nvGraphicFramePr>
        <p:xfrm>
          <a:off x="4305302" y="1771653"/>
          <a:ext cx="7886699" cy="490444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99412"/>
                <a:gridCol w="201389"/>
                <a:gridCol w="239601"/>
                <a:gridCol w="170406"/>
                <a:gridCol w="251478"/>
                <a:gridCol w="219462"/>
                <a:gridCol w="219979"/>
                <a:gridCol w="219462"/>
                <a:gridCol w="219462"/>
                <a:gridCol w="286592"/>
                <a:gridCol w="203971"/>
                <a:gridCol w="294338"/>
                <a:gridCol w="219462"/>
                <a:gridCol w="207586"/>
                <a:gridCol w="231339"/>
                <a:gridCol w="293304"/>
                <a:gridCol w="314477"/>
                <a:gridCol w="232372"/>
                <a:gridCol w="258191"/>
                <a:gridCol w="296403"/>
                <a:gridCol w="310862"/>
                <a:gridCol w="197774"/>
                <a:gridCol w="294338"/>
                <a:gridCol w="219462"/>
                <a:gridCol w="168341"/>
                <a:gridCol w="209134"/>
                <a:gridCol w="208102"/>
              </a:tblGrid>
              <a:tr h="307130">
                <a:tc gridSpan="2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Табло планирования</a:t>
                      </a: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2" marR="27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130">
                <a:tc rowSpan="2">
                  <a:txBody>
                    <a:bodyPr/>
                    <a:lstStyle/>
                    <a:p>
                      <a:pPr marL="44958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развития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2" marR="27202" marT="0" marB="0"/>
                </a:tc>
                <a:tc gridSpan="2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-20">
                          <a:effectLst/>
                        </a:rPr>
                        <a:t>Социально-коммуникативное развитие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1130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Познавательное развитие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30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Речевое развитие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Художественно-эстетическое развитие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Физическое развитие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9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Содержание →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«Что мы делаем в детском саду»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Умение различать контрастные по величине предметы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Сравнение двух групп предметов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Больше – меньше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Чтение. Звуковая культура речи: звук У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Чтение. «Еду, еду к бабе, к деду….»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Чтение.</a:t>
                      </a:r>
                      <a:r>
                        <a:rPr lang="ru-RU" sz="80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«Кот, петух и лиса»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Аппликация «Овощи и фрукты лежат на круглом подносе»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Рисование «Красивые лесенки»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Конструктивно-модельная деятельность из строительных материалов по замыслу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Упражнять в прокатывании мяча друг другу, в прыжках через шнур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Развивать умение действовать по сигналу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Ходьба</a:t>
                      </a:r>
                      <a:r>
                        <a:rPr lang="ru-RU" sz="900">
                          <a:effectLst/>
                        </a:rPr>
                        <a:t> переменным шагом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202" marR="27202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365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Способ освоения →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</a:tr>
              <a:tr h="4263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Ф.И.О.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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</a:tr>
              <a:tr h="4263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</a:tr>
              <a:tr h="4263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</a:tr>
              <a:tr h="4263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1540" marR="515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6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со Косова\20210413_100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3" y="2409288"/>
            <a:ext cx="5400000" cy="303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со Косова\20210413_10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39" y="3221430"/>
            <a:ext cx="5400000" cy="30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18" y="554182"/>
            <a:ext cx="8437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358" y="459662"/>
            <a:ext cx="86476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:\Косова фото\IMG20210922101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3" y="1803553"/>
            <a:ext cx="6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97" l="1459" r="31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9582913" cy="70043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045822" y="153662"/>
            <a:ext cx="4050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технологии,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1552" y="18555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коллективного способа обучения (Дьяченко В.К.)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13837" y="1708142"/>
            <a:ext cx="352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внедрения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4624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усвоения материала (обычно это усвоение правил и алгоритмов деятельности)</a:t>
            </a:r>
          </a:p>
          <a:p>
            <a:pPr lvl="0" fontAlgn="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коммуникативных умений (умений слушать, объяснять, задавать вопросы, аргументировано возражать)</a:t>
            </a:r>
          </a:p>
          <a:p>
            <a:pPr lvl="0" fontAlgn="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навыком сотрудничества, совместной творческой деятельности.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46778" y="3065403"/>
            <a:ext cx="2801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1760" y="94448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форма обучения означает такую организацию обучения, при которой все участники работают друг с другом в парах и состав пар периодически меняется. В итоге получается, что каждый член коллектива работает по очереди с каждым, при этом некоторые из них могут работать индивидуально.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07943" y="5219438"/>
            <a:ext cx="1404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42304" y="553456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плодотворно развивать у обучаемых самостоятельность и коммуникативные умения: умение слушать, объяснять, развивает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детей,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 навыкам совместной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935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123092" y="175845"/>
            <a:ext cx="2373923" cy="1987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0579" y="861646"/>
            <a:ext cx="550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230923" y="2337656"/>
            <a:ext cx="0" cy="1636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567354" y="1811216"/>
            <a:ext cx="3868615" cy="1301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08031" y="1072661"/>
            <a:ext cx="3622431" cy="35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35969" y="1143000"/>
            <a:ext cx="591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Пары постоянного и сменного состава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523" y="4219209"/>
            <a:ext cx="541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работаю один»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2507" y="2895898"/>
            <a:ext cx="529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малых группах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34308" y="2205770"/>
            <a:ext cx="2760784" cy="2067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73063" y="4325816"/>
            <a:ext cx="583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сводных группах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100000" l="4013" r="915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909705" y="4907280"/>
            <a:ext cx="4282295" cy="195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31819" y="504971"/>
            <a:ext cx="6985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«Пары постоянного и сменного состава»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446" y="2754977"/>
            <a:ext cx="490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*   «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Методика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взаимотренажа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5462" y="3937781"/>
            <a:ext cx="497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«ВПТ»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взаимопередача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202" y="2032556"/>
            <a:ext cx="449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«Взаимообмен заданиями»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538" y="3357563"/>
            <a:ext cx="410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«Изучение стихов»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384" y="478512"/>
            <a:ext cx="6212153" cy="954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4563" y="1386840"/>
            <a:ext cx="59693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выполняет свое задание;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проверяет выполненное ребенком задание (ответы остаются у ребенка);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ищет пару-обмениваются  карточками;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объясняют друг другу инструкцию по выполнению задания . Выполняют задания;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проверяют выполненные задания друг у друга по ответам, комментируют.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/Меняются с напарником карточками, меняют партнера.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Косова фото\IMG20211210094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0" y="18000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46125"/>
            <a:ext cx="10439400" cy="455739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взаимотренажа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1.Ребенок получает карточку, находит пару. Диктует задание своей карточки напарнику, не говоря ответа. Проверяет ответ напарника по своей карточке. Если он неверен, повторяет задание и говорит правильный ответ. Просит напарника повторить задание и ответ.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Слушает задание из карточки напарника. Дает на него ответ. Если он неверный , слушает верный ответ и повторяет задание и ответ.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3.Свою карточку напарнику не передает.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4.Меняет напарника.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ксо Косова\20210413_094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36" y="3518313"/>
            <a:ext cx="5400000" cy="30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481" y="559303"/>
            <a:ext cx="7453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в парах сменного состава»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752600"/>
            <a:ext cx="538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399" y="1568633"/>
            <a:ext cx="60842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получает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Ищет напарника.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с напарником над каждой клеточкой своей таблицы . Объясняют друг – другу значение каждой схемы и знака.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Напарник закрывает глаза и слушает чтение первого предложения. Делится своими ассоциациями(рисует словесную картинку)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 глаза и слушает чтение первого предложения. Делится своими ассоциациями(рисует словесную картинку)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отстукивает ритм первого предложения.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Напарники пытаются прочесть предложение наизусть (ребята помогают друг другу в проработке предложения). И т.д.2-3 п.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 напарника</a:t>
            </a:r>
          </a:p>
        </p:txBody>
      </p:sp>
      <p:pic>
        <p:nvPicPr>
          <p:cNvPr id="6" name="Picture 2" descr="https://sites.google.com/site/sajtmbdouno6gazova/_/rsrc/1419844144167/pedagogam/butusova/razvitie-reci-detej-3-4-let/bullfinch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08" y="2637692"/>
            <a:ext cx="4185138" cy="31388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3430" y="1143001"/>
            <a:ext cx="60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читает стихотворение (фронтальная работа)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45" b="90456" l="0" r="98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252" b="11055"/>
          <a:stretch/>
        </p:blipFill>
        <p:spPr>
          <a:xfrm>
            <a:off x="972312" y="4783570"/>
            <a:ext cx="10247376" cy="1828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" y="472440"/>
            <a:ext cx="376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</a:t>
            </a:r>
            <a:r>
              <a:rPr lang="ru-RU" sz="3600" b="1" dirty="0" smtClean="0"/>
              <a:t>водные группы</a:t>
            </a:r>
            <a:endParaRPr lang="ru-RU" sz="3600" b="1" dirty="0"/>
          </a:p>
        </p:txBody>
      </p:sp>
      <p:pic>
        <p:nvPicPr>
          <p:cNvPr id="6146" name="Picture 2" descr="F:\ксо Косова\20210413_094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57" y="994081"/>
            <a:ext cx="7200000" cy="4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523" y="386862"/>
            <a:ext cx="592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«ВПТ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0093" y="1283678"/>
            <a:ext cx="11728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1.Воспитатель заранее выбирает 1 ребенка. Знакомит его с определенной темой , опираясь на демонстрационный материал;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2.Ребенок сдает данную тему воспитателю (отвечает на вопросы воспитателя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 ребенка на правильное произношение, дополняет ,чтобы информация донеслась в полной степени до других детей);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3.Ребенок ищет напарника – объясняет ему тему, задает вопросы для понимания. (Воспитатель следит за процессом).Предлагает напарнику выполнить задание для закрепления темы.(Проверяет);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4.Ребенок предлагает напарнику передать полученную тему другому.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641</Words>
  <Application>Microsoft Office PowerPoint</Application>
  <PresentationFormat>Произвольный</PresentationFormat>
  <Paragraphs>221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«Методика взаимотренажа»  1.Ребенок получает карточку, находит пару. Диктует задание своей карточки напарнику, не говоря ответа. Проверяет ответ напарника по своей карточке. Если он неверен, повторяет задание и говорит правильный ответ. Просит напарника повторить задание и ответ.  2. Слушает задание из карточки напарника. Дает на него ответ. Если он неверный , слушает верный ответ и повторяет задание и ответ.  3.Свою карточку напарнику не передает.  4.Меняет напарника.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и оценивание результатов работы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50</cp:revision>
  <dcterms:created xsi:type="dcterms:W3CDTF">2021-02-24T13:15:50Z</dcterms:created>
  <dcterms:modified xsi:type="dcterms:W3CDTF">2022-03-01T11:18:03Z</dcterms:modified>
</cp:coreProperties>
</file>