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7A5E-AA5D-48E6-8B83-5781912930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8FD6-3AC8-4A82-9918-8B79A70634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Знакомство детей с историей военных событий и подвигов защитников Отечества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Презентацию  подготовила воспитатель подготовительной группы Сергиенко Е.Ю.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лушание песен о войне: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5184576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Наша Родина сильна",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Вставай страна огромная",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Священная война»,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День Победы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«Катюша» и т.д.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2" name="Picture 2" descr="https://avatars.mds.yandex.net/get-pdb/1861353/c32153fe-01b3-4684-a065-4f37038d1a8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8645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 в заключение: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488600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праздника, посвященного Дню Победы;</a:t>
            </a:r>
          </a:p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встреча с председателем Совета ветеранов ветераном Великой Отечественной войны. Тема «военный треугольник»;</a:t>
            </a:r>
          </a:p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возложение цветов к памятнику погибшим воинам -  землякам;</a:t>
            </a:r>
          </a:p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акция «Бессмертный полк»;</a:t>
            </a:r>
          </a:p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акция «Поздравь ветерана».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Советы родителя «Как рассказать детям о войне»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61653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Первый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говорите об этом с ребенком!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Второй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просмотр тематических передач по телевизору вместе с детьми. Только здесь следует оговорка — не все подряд. Идеальными для просмотра станут старые военные фильмы, в которых раскрыт смысл, которые несут в себе доброту, свет, веру в Победу. Это «В бой идут одни старики», «Максим Перепелица», «Офицеры», «А зори здесь тихие», «Журавли». Параллельно с ними посмотрите всей семьей военный парад, концерты военных песен.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общение с ветеранами. Зачастую пожилые люди легче находят контакт с детьми, нежели родители. И они обязательно подберут нужные слова, рассказывая ребенку о пережитом.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Четвертый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расскажите о ваших воевавших предках.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Пятый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делайте упор на юный возраст солдат, ушедших на войну. Постоянно упоминайте в рассказах о том, что те, кого сейчас называют героями, в то время были обычными ребятами, такого же возраста, как и ваши дети, с такими же интересами.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Шестой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договоритесь с воспитателями детского сада о том, что 9 мая они будут проводить с детьми утренники на тему Войны. Проведение таких мероприятий оставляет в душе ребенка глубокий след, заставляет прочувствовать и прожить кусочек той, военной жизни самому.</a:t>
            </a:r>
          </a:p>
          <a:p>
            <a:pPr>
              <a:buNone/>
            </a:pPr>
            <a:r>
              <a:rPr lang="ru-RU" sz="4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Седьмой способ</a:t>
            </a:r>
            <a:r>
              <a:rPr lang="ru-R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посещение памятных мест.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488832" cy="6525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Патриотическое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воспитание - основа нравственного воспитания подрастающего поколения, основная задача нашего времени. Начиная с детства у ребенка должны быть сформированы элементы гражданственности, патриотизма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Дети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 дошкольном возрасте плохо ориентируются в истории нашей страны, у детей не сформированы такие понятия, как ветераны, оборона, захватчики, фашисты, фашистская Германия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Мы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, воспитатели, берем на себя ответственность за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воспитание у детей патриотизма, чувства гордости за подвиг народа в Великой Отечественной Войне. 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Рассказать ребенку о Великой отечественной войне за одно занятие </a:t>
            </a:r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невозможно, поэтому в своей  работе ставим  следующие задачи: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Обобщать и расширять знания детей об истории Великой Отечественной войны.</a:t>
            </a:r>
          </a:p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Обобщать и расширять знания о героях войны и о подвигах юных героев, о боевой технике.</a:t>
            </a:r>
          </a:p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Способствовать формированию чувства гордости за свой народ, его боевые заслуги.</a:t>
            </a:r>
          </a:p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Продолжать развивать творческие способности в рамках реализации проекта.</a:t>
            </a:r>
          </a:p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Продолжать расширять сотрудничество с родителями воспитанников.</a:t>
            </a:r>
          </a:p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Воспитывать уважение к защитникам Отечества, памяти павших бойцов, ветеранам 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2852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Знакомство детей с историей военных событий и подвигов защитников Отечества начинаем с подбора литературы. </a:t>
            </a:r>
            <a:r>
              <a:rPr lang="ru-RU" i="1" dirty="0"/>
              <a:t>(пословицы о Родине, стихи, рассказы, буклеты)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coollib.net/i/62/382262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0467">
            <a:off x="1043608" y="2708920"/>
            <a:ext cx="2376264" cy="354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ozon-st.cdn.ngenix.net/multimedia/1023544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348880"/>
            <a:ext cx="24084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img2.wbstatic.net/big/new/2070000/2075562-1.jpg"/>
          <p:cNvPicPr>
            <a:picLocks noChangeAspect="1" noChangeArrowheads="1"/>
          </p:cNvPicPr>
          <p:nvPr/>
        </p:nvPicPr>
        <p:blipFill>
          <a:blip r:embed="rId5" cstate="print"/>
          <a:srcRect l="10667" t="2380" r="10667" b="6620"/>
          <a:stretch>
            <a:fillRect/>
          </a:stretch>
        </p:blipFill>
        <p:spPr bwMode="auto">
          <a:xfrm rot="767571">
            <a:off x="6568358" y="2696506"/>
            <a:ext cx="2223543" cy="34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Подбор наглядного материала </a:t>
            </a: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(иллюстрации на военную тематику, игрушечная военная техника)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17410" name="Picture 2" descr="https://4.bp.blogspot.com/-OgfwM-dax1I/WKHnncjlizI/AAAAAAAAAfE/ZTLDiiOlTDsqS8EctoWq3LW2j4ZFDP_TACLcB/s1600/%25D0%25A4%25D0%25BE%25D1%2582%25D0%25BE-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8075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st2.depositphotos.com/2385905/10123/v/950/depositphotos_101234144-stock-illustration-a-group-of-tank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93324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0"/>
            <a:ext cx="3668216" cy="465313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Оформление стенда: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-Дети победы </a:t>
            </a:r>
          </a:p>
          <a:p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-Все для победы</a:t>
            </a:r>
          </a:p>
          <a:p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-Война навек их юными оставила</a:t>
            </a:r>
            <a:endParaRPr lang="ru-RU" dirty="0"/>
          </a:p>
        </p:txBody>
      </p:sp>
      <p:pic>
        <p:nvPicPr>
          <p:cNvPr id="18434" name="Picture 2" descr="http://mdou232-kem.ucoz.ru/_nw/0/55211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611894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avatars.mds.yandex.net/get-pdb/1356811/78bbc91f-7b17-4c0f-a66e-d9ef5a9800b7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355976" cy="310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ya-uchitel.ru/_ld/143/14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517" y="3717032"/>
            <a:ext cx="43524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Рассматривание 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иллюстрированного материала - буклетов, репродукций картин</a:t>
            </a:r>
          </a:p>
        </p:txBody>
      </p:sp>
      <p:pic>
        <p:nvPicPr>
          <p:cNvPr id="19458" name="Picture 2" descr="https://avatars.mds.yandex.net/get-pdb/1981950/89a31981-03cd-4a1b-bdb0-7ef444a9641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546259" cy="255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avatars.mds.yandex.net/get-pdb/2343012/7375a84f-8e07-4ebe-abab-aebdc7c3489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Проведение бесед: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Почему война называется Великой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Отечественной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"Дети войны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«История георгиевской ленточки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Великая Победа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Мы не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забудем"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Защитники родного края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Символы Победы - ордена, медали и знамена»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92060/ae2d5abd-e1fe-43b6-afa8-29328ea0fb0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Подвижные,  дидактические  и сюжетно-ролевые игры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55576" y="1556793"/>
            <a:ext cx="4038600" cy="252027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Подвижные игры: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Разведчики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Переправа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Снайпер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онкурсы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быстроту,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меткость.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т.д.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Сюжетно-ролевые игры:</a:t>
            </a: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«Радисты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Пограничник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т.д.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180344"/>
            <a:ext cx="5040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Дидактические игры: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«Назови пословицу»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«Раньше и теперь»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«Защитники отечества»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«Великие люди России»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т.д.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628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Знакомство детей с историей военных событий и подвигов защитников Отечества </vt:lpstr>
      <vt:lpstr>Слайд 2</vt:lpstr>
      <vt:lpstr>Рассказать ребенку о Великой отечественной войне за одно занятие невозможно, поэтому в своей  работе ставим  следующие задачи:  </vt:lpstr>
      <vt:lpstr>Слайд 4</vt:lpstr>
      <vt:lpstr>Подбор наглядного материала (иллюстрации на военную тематику, игрушечная военная техника).</vt:lpstr>
      <vt:lpstr>Слайд 6</vt:lpstr>
      <vt:lpstr>Рассматривание иллюстрированного материала - буклетов, репродукций картин</vt:lpstr>
      <vt:lpstr>Слайд 8</vt:lpstr>
      <vt:lpstr>Подвижные,  дидактические  и сюжетно-ролевые игры</vt:lpstr>
      <vt:lpstr>Слушание песен о войне:</vt:lpstr>
      <vt:lpstr>И в заключение:</vt:lpstr>
      <vt:lpstr>Советы родителя «Как рассказать детям о войне»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детей с историей военных событий и подвигом защитников Отечества</dc:title>
  <dc:creator>Андрей</dc:creator>
  <cp:lastModifiedBy>Андрей</cp:lastModifiedBy>
  <cp:revision>9</cp:revision>
  <dcterms:created xsi:type="dcterms:W3CDTF">2020-05-28T17:47:55Z</dcterms:created>
  <dcterms:modified xsi:type="dcterms:W3CDTF">2020-05-28T19:11:14Z</dcterms:modified>
</cp:coreProperties>
</file>