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83216" cy="352839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Дистанционные формы работы с родителями</a:t>
            </a:r>
            <a:r>
              <a:rPr lang="ru-RU" sz="8000" dirty="0" smtClean="0">
                <a:solidFill>
                  <a:srgbClr val="002060"/>
                </a:solidFill>
              </a:rPr>
              <a:t>.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77072"/>
            <a:ext cx="7523176" cy="1296144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22 «Веселые нотки»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Булгакова Галина Евгеньевна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349809" cy="220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58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842">
            <a:off x="341455" y="119912"/>
            <a:ext cx="1837935" cy="367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457"/>
            <a:ext cx="1606265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887">
            <a:off x="1403478" y="2834849"/>
            <a:ext cx="1885307" cy="37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886" flipH="1">
            <a:off x="6385356" y="-67561"/>
            <a:ext cx="1682282" cy="336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54" y="2833771"/>
            <a:ext cx="1775352" cy="355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8836">
            <a:off x="6861249" y="2697710"/>
            <a:ext cx="2022446" cy="40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85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75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25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Утренники и тематические занятия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580">
            <a:off x="322951" y="1030123"/>
            <a:ext cx="1900714" cy="380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866">
            <a:off x="4842399" y="2033574"/>
            <a:ext cx="1861531" cy="372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725">
            <a:off x="7080315" y="2617823"/>
            <a:ext cx="1599039" cy="319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011">
            <a:off x="2504790" y="1672730"/>
            <a:ext cx="1858293" cy="371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26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и решение административных вопросов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3938"/>
            <a:ext cx="1657479" cy="331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98" y="2675711"/>
            <a:ext cx="18002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0914"/>
            <a:ext cx="1867136" cy="373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1952986" cy="390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1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с педагогом дополнительного образования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209391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20882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62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/>
    </mc:Choice>
    <mc:Fallback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Поздравления , благодарности.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692">
            <a:off x="472811" y="1818489"/>
            <a:ext cx="209391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628">
            <a:off x="6492959" y="1821449"/>
            <a:ext cx="2011376" cy="402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73">
            <a:off x="2267744" y="1760236"/>
            <a:ext cx="208823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511">
            <a:off x="4788024" y="1801802"/>
            <a:ext cx="18722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62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0"/>
    </mc:Choice>
    <mc:Fallback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1247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Персональный сайт воспитателя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Мой сайт расположен  в образовательной социальной сети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nsportal.ru</a:t>
            </a:r>
            <a:endParaRPr lang="ru-RU" sz="4400" b="1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Ссылка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 мой мини-сайт: </a:t>
            </a:r>
            <a:r>
              <a:rPr lang="en-US" sz="44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https://nsportal.ru/bulgakova-galina-evgenevna</a:t>
            </a:r>
            <a:endParaRPr lang="ru-RU" sz="44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6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Публикации 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сайте </a:t>
            </a:r>
            <a:r>
              <a:rPr lang="ru-RU" sz="4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различным темам.</a:t>
            </a:r>
            <a: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30633" cy="483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31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2906"/>
            <a:ext cx="529638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3592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02" y="3564224"/>
            <a:ext cx="436476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111872" cy="3024336"/>
          </a:xfrm>
        </p:spPr>
        <p:txBody>
          <a:bodyPr>
            <a:normAutofit fontScale="90000"/>
          </a:bodyPr>
          <a:lstStyle/>
          <a:p>
            <a: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Дистанционные формы взаимодействия с родителями находят широкое применение в работе воспитателя, т.к. позволяют родителям быстро, интересно и комфортно </a:t>
            </a:r>
            <a: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знакомиться с жизнью </a:t>
            </a:r>
            <a: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группы, экономят время, позволяют делится актуальной и нужной </a:t>
            </a:r>
            <a:b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информацией.</a:t>
            </a:r>
            <a:endParaRPr lang="ru-RU" sz="3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4221088"/>
            <a:ext cx="8124388" cy="118502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avatars.mds.yandex.net/i?id=940f277ad1556da22aac591a63d3b11c-5309749-images-thumbs&amp;ref=rim&amp;n=33&amp;w=480&amp;h=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1681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012900" cy="22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058816"/>
      </p:ext>
    </p:extLst>
  </p:cSld>
  <p:clrMapOvr>
    <a:masterClrMapping/>
  </p:clrMapOvr>
  <p:transition spd="med"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39200" cy="1944216"/>
          </a:xfrm>
        </p:spPr>
        <p:txBody>
          <a:bodyPr>
            <a:normAutofit/>
          </a:bodyPr>
          <a:lstStyle/>
          <a:p>
            <a:pPr algn="l"/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8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704856" cy="374441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единого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информационного пространства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оперативного и конструктивного взаимодействия педагогов и родителей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65179938"/>
      </p:ext>
    </p:extLst>
  </p:cSld>
  <p:clrMapOvr>
    <a:masterClrMapping/>
  </p:clrMapOvr>
  <p:transition spd="med" advClick="0" advTm="14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183880" cy="41879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Повышение педагогической грамотности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Вовлечение родителей в процесс обучения и развития собственного ребенка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Формирование позитивных, доверительных взаимоотношений между педагогами и семьей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Создание условий для диалога, обмена опытом, мнениями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Ознакомление родителей с образовательными процессами и режимными моментами жизни ребенка в детском саду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0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4000">
        <p:cut/>
      </p:transition>
    </mc:Choice>
    <mc:Fallback>
      <p:transition advClick="0" advTm="3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620688"/>
            <a:ext cx="8156367" cy="5400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живем в современном обществе в эпоху цифровых технологий или по другому, в эпоху цифровизации.  Одним из элементов которой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переход от очного общения и взаимодействия,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общению виртуальному, с использованием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различных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мобильных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приложений и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социальных сетей.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283968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6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7000"/>
    </mc:Choice>
    <mc:Fallback>
      <p:transition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897">
            <a:off x="1089388" y="878211"/>
            <a:ext cx="3284790" cy="125733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029">
            <a:off x="4862180" y="965986"/>
            <a:ext cx="3188619" cy="1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597">
            <a:off x="1207648" y="3073041"/>
            <a:ext cx="3272701" cy="204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016">
            <a:off x="5884745" y="3431355"/>
            <a:ext cx="2287813" cy="22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9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34" y="332656"/>
            <a:ext cx="391475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63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2108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группе «ЗВЕЗДОЧКИ» можно выделить следующие тематические разделы: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5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25144"/>
            <a:ext cx="8363272" cy="1381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544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ОБЪЯВЛЕНИЯ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1821765" cy="364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1660963" cy="332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9647"/>
            <a:ext cx="2016305" cy="403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8141"/>
            <a:ext cx="1984578" cy="396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73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Фото и видеоролики из жизни группы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911">
            <a:off x="465621" y="1202797"/>
            <a:ext cx="209391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43">
            <a:off x="2359126" y="2266640"/>
            <a:ext cx="165618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023">
            <a:off x="6681198" y="1403867"/>
            <a:ext cx="2017068" cy="40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831">
            <a:off x="4525090" y="1259637"/>
            <a:ext cx="2161297" cy="432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7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1211</TotalTime>
  <Words>176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Дистанционные формы работы с родителями.</vt:lpstr>
      <vt:lpstr>Цель:</vt:lpstr>
      <vt:lpstr>Задачи:</vt:lpstr>
      <vt:lpstr>     Мы живем в современном обществе в эпоху цифровых технологий или по другому, в эпоху цифровизации.  Одним из элементов которой, является переход от очного общения и взаимодействия,  к общению виртуальному, с использованием  различных  мобильных  приложений и  социальных сетей. </vt:lpstr>
      <vt:lpstr>Презентация PowerPoint</vt:lpstr>
      <vt:lpstr>Презентация PowerPoint</vt:lpstr>
      <vt:lpstr>В нашей группе «ЗВЕЗДОЧКИ» можно выделить следующие тематические разделы:</vt:lpstr>
      <vt:lpstr>Презентация PowerPoint</vt:lpstr>
      <vt:lpstr>Фото и видеоролики из жизни группы</vt:lpstr>
      <vt:lpstr>Презентация PowerPoint</vt:lpstr>
      <vt:lpstr>Утренники и тематические занятия</vt:lpstr>
      <vt:lpstr>Обсуждение и решение административных вопросов</vt:lpstr>
      <vt:lpstr>Занятия с педагогом дополнительного образования</vt:lpstr>
      <vt:lpstr>Поздравления , благодарности.</vt:lpstr>
      <vt:lpstr>Персональный сайт воспитателя</vt:lpstr>
      <vt:lpstr>Публикации на сайте по различным темам. </vt:lpstr>
      <vt:lpstr>Презентация PowerPoint</vt:lpstr>
      <vt:lpstr>Дистанционные формы взаимодействия с родителями находят широкое применение в работе воспитателя, т.к. позволяют родителям быстро, интересно и комфортно знакомиться с жизнью группы, экономят время, позволяют делится актуальной и нужной  информацией.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формы работы с родителями.</dc:title>
  <cp:lastModifiedBy>Sky123.Org</cp:lastModifiedBy>
  <cp:revision>141</cp:revision>
  <dcterms:modified xsi:type="dcterms:W3CDTF">2022-04-17T11:35:06Z</dcterms:modified>
</cp:coreProperties>
</file>