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Боженко" initials="АБ" lastIdx="1" clrIdx="0">
    <p:extLst>
      <p:ext uri="{19B8F6BF-5375-455C-9EA6-DF929625EA0E}">
        <p15:presenceInfo xmlns:p15="http://schemas.microsoft.com/office/powerpoint/2012/main" userId="24a4aee5d3ae7c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Боженко" userId="24a4aee5d3ae7cd5" providerId="LiveId" clId="{EE8D93E5-457F-4B09-A194-9A865D370EBD}"/>
    <pc:docChg chg="undo custSel addSld delSld modSld">
      <pc:chgData name="Александра Боженко" userId="24a4aee5d3ae7cd5" providerId="LiveId" clId="{EE8D93E5-457F-4B09-A194-9A865D370EBD}" dt="2022-04-25T15:35:07.628" v="4070" actId="14100"/>
      <pc:docMkLst>
        <pc:docMk/>
      </pc:docMkLst>
      <pc:sldChg chg="modSp new mod">
        <pc:chgData name="Александра Боженко" userId="24a4aee5d3ae7cd5" providerId="LiveId" clId="{EE8D93E5-457F-4B09-A194-9A865D370EBD}" dt="2022-04-25T13:31:35.685" v="57" actId="20577"/>
        <pc:sldMkLst>
          <pc:docMk/>
          <pc:sldMk cId="1596266742" sldId="256"/>
        </pc:sldMkLst>
        <pc:spChg chg="mod">
          <ac:chgData name="Александра Боженко" userId="24a4aee5d3ae7cd5" providerId="LiveId" clId="{EE8D93E5-457F-4B09-A194-9A865D370EBD}" dt="2022-04-25T13:31:16.489" v="26" actId="20577"/>
          <ac:spMkLst>
            <pc:docMk/>
            <pc:sldMk cId="1596266742" sldId="256"/>
            <ac:spMk id="2" creationId="{0C82AE77-2E5F-4CA7-9667-48CCE87C6F2F}"/>
          </ac:spMkLst>
        </pc:spChg>
        <pc:spChg chg="mod">
          <ac:chgData name="Александра Боженко" userId="24a4aee5d3ae7cd5" providerId="LiveId" clId="{EE8D93E5-457F-4B09-A194-9A865D370EBD}" dt="2022-04-25T13:31:35.685" v="57" actId="20577"/>
          <ac:spMkLst>
            <pc:docMk/>
            <pc:sldMk cId="1596266742" sldId="256"/>
            <ac:spMk id="3" creationId="{12C51A3F-0380-48D2-A45D-DF9CB49289AE}"/>
          </ac:spMkLst>
        </pc:spChg>
      </pc:sldChg>
      <pc:sldChg chg="modSp new mod">
        <pc:chgData name="Александра Боженко" userId="24a4aee5d3ae7cd5" providerId="LiveId" clId="{EE8D93E5-457F-4B09-A194-9A865D370EBD}" dt="2022-04-25T13:38:37.804" v="95" actId="20577"/>
        <pc:sldMkLst>
          <pc:docMk/>
          <pc:sldMk cId="3339635488" sldId="257"/>
        </pc:sldMkLst>
        <pc:spChg chg="mod">
          <ac:chgData name="Александра Боженко" userId="24a4aee5d3ae7cd5" providerId="LiveId" clId="{EE8D93E5-457F-4B09-A194-9A865D370EBD}" dt="2022-04-25T13:38:37.804" v="95" actId="20577"/>
          <ac:spMkLst>
            <pc:docMk/>
            <pc:sldMk cId="3339635488" sldId="257"/>
            <ac:spMk id="2" creationId="{8332AA77-3BAF-4F71-B1D7-DE0114B60818}"/>
          </ac:spMkLst>
        </pc:spChg>
        <pc:spChg chg="mod">
          <ac:chgData name="Александра Боженко" userId="24a4aee5d3ae7cd5" providerId="LiveId" clId="{EE8D93E5-457F-4B09-A194-9A865D370EBD}" dt="2022-04-25T13:37:42.131" v="58"/>
          <ac:spMkLst>
            <pc:docMk/>
            <pc:sldMk cId="3339635488" sldId="257"/>
            <ac:spMk id="3" creationId="{4C55757E-40CE-4F97-B941-0AC8DBA8D2AD}"/>
          </ac:spMkLst>
        </pc:spChg>
      </pc:sldChg>
      <pc:sldChg chg="addSp delSp modSp new mod">
        <pc:chgData name="Александра Боженко" userId="24a4aee5d3ae7cd5" providerId="LiveId" clId="{EE8D93E5-457F-4B09-A194-9A865D370EBD}" dt="2022-04-25T14:04:45.759" v="1181" actId="931"/>
        <pc:sldMkLst>
          <pc:docMk/>
          <pc:sldMk cId="2268534700" sldId="258"/>
        </pc:sldMkLst>
        <pc:spChg chg="mod">
          <ac:chgData name="Александра Боженко" userId="24a4aee5d3ae7cd5" providerId="LiveId" clId="{EE8D93E5-457F-4B09-A194-9A865D370EBD}" dt="2022-04-25T13:39:13.917" v="121" actId="20577"/>
          <ac:spMkLst>
            <pc:docMk/>
            <pc:sldMk cId="2268534700" sldId="258"/>
            <ac:spMk id="2" creationId="{AEB7A8F6-7D94-4873-9900-A7C40CDDE2EA}"/>
          </ac:spMkLst>
        </pc:spChg>
        <pc:spChg chg="mod">
          <ac:chgData name="Александра Боженко" userId="24a4aee5d3ae7cd5" providerId="LiveId" clId="{EE8D93E5-457F-4B09-A194-9A865D370EBD}" dt="2022-04-25T13:39:41.580" v="137" actId="20577"/>
          <ac:spMkLst>
            <pc:docMk/>
            <pc:sldMk cId="2268534700" sldId="258"/>
            <ac:spMk id="3" creationId="{6AE426C3-1F19-43BB-B110-EB5DBB0E0C5C}"/>
          </ac:spMkLst>
        </pc:spChg>
        <pc:spChg chg="del">
          <ac:chgData name="Александра Боженко" userId="24a4aee5d3ae7cd5" providerId="LiveId" clId="{EE8D93E5-457F-4B09-A194-9A865D370EBD}" dt="2022-04-25T13:43:12.664" v="260" actId="931"/>
          <ac:spMkLst>
            <pc:docMk/>
            <pc:sldMk cId="2268534700" sldId="258"/>
            <ac:spMk id="4" creationId="{2694847C-E9A1-4242-BAF0-CD3DA36454B1}"/>
          </ac:spMkLst>
        </pc:spChg>
        <pc:spChg chg="mod">
          <ac:chgData name="Александра Боженко" userId="24a4aee5d3ae7cd5" providerId="LiveId" clId="{EE8D93E5-457F-4B09-A194-9A865D370EBD}" dt="2022-04-25T13:42:49.860" v="259" actId="255"/>
          <ac:spMkLst>
            <pc:docMk/>
            <pc:sldMk cId="2268534700" sldId="258"/>
            <ac:spMk id="5" creationId="{B7A6955A-79E2-4A77-8423-3038F0E7038E}"/>
          </ac:spMkLst>
        </pc:spChg>
        <pc:spChg chg="mod">
          <ac:chgData name="Александра Боженко" userId="24a4aee5d3ae7cd5" providerId="LiveId" clId="{EE8D93E5-457F-4B09-A194-9A865D370EBD}" dt="2022-04-25T13:40:03.237" v="146" actId="20577"/>
          <ac:spMkLst>
            <pc:docMk/>
            <pc:sldMk cId="2268534700" sldId="258"/>
            <ac:spMk id="6" creationId="{E9424937-81F3-453B-B68E-F8565478CE8D}"/>
          </ac:spMkLst>
        </pc:spChg>
        <pc:spChg chg="del">
          <ac:chgData name="Александра Боженко" userId="24a4aee5d3ae7cd5" providerId="LiveId" clId="{EE8D93E5-457F-4B09-A194-9A865D370EBD}" dt="2022-04-25T13:43:30.336" v="261" actId="931"/>
          <ac:spMkLst>
            <pc:docMk/>
            <pc:sldMk cId="2268534700" sldId="258"/>
            <ac:spMk id="7" creationId="{9EAB733C-EC33-42FE-9A97-07E82BAA29C2}"/>
          </ac:spMkLst>
        </pc:spChg>
        <pc:spChg chg="mod">
          <ac:chgData name="Александра Боженко" userId="24a4aee5d3ae7cd5" providerId="LiveId" clId="{EE8D93E5-457F-4B09-A194-9A865D370EBD}" dt="2022-04-25T13:42:16.470" v="257" actId="255"/>
          <ac:spMkLst>
            <pc:docMk/>
            <pc:sldMk cId="2268534700" sldId="258"/>
            <ac:spMk id="8" creationId="{E6929A0C-EFFB-4188-A309-86ECDAB22145}"/>
          </ac:spMkLst>
        </pc:spChg>
        <pc:spChg chg="mod">
          <ac:chgData name="Александра Боженко" userId="24a4aee5d3ae7cd5" providerId="LiveId" clId="{EE8D93E5-457F-4B09-A194-9A865D370EBD}" dt="2022-04-25T13:40:15.067" v="155" actId="20577"/>
          <ac:spMkLst>
            <pc:docMk/>
            <pc:sldMk cId="2268534700" sldId="258"/>
            <ac:spMk id="9" creationId="{C3EBB4D6-AD28-4FA9-9FAE-7993356DC53B}"/>
          </ac:spMkLst>
        </pc:spChg>
        <pc:spChg chg="del">
          <ac:chgData name="Александра Боженко" userId="24a4aee5d3ae7cd5" providerId="LiveId" clId="{EE8D93E5-457F-4B09-A194-9A865D370EBD}" dt="2022-04-25T13:44:59.677" v="262" actId="931"/>
          <ac:spMkLst>
            <pc:docMk/>
            <pc:sldMk cId="2268534700" sldId="258"/>
            <ac:spMk id="10" creationId="{ADD66B34-4C48-4FD7-A73D-E1D615ECD460}"/>
          </ac:spMkLst>
        </pc:spChg>
        <pc:spChg chg="mod">
          <ac:chgData name="Александра Боженко" userId="24a4aee5d3ae7cd5" providerId="LiveId" clId="{EE8D93E5-457F-4B09-A194-9A865D370EBD}" dt="2022-04-25T13:42:30.745" v="258" actId="255"/>
          <ac:spMkLst>
            <pc:docMk/>
            <pc:sldMk cId="2268534700" sldId="258"/>
            <ac:spMk id="11" creationId="{B64EE0E9-8C07-4BD6-949F-7314065908A2}"/>
          </ac:spMkLst>
        </pc:spChg>
        <pc:spChg chg="add del mod">
          <ac:chgData name="Александра Боженко" userId="24a4aee5d3ae7cd5" providerId="LiveId" clId="{EE8D93E5-457F-4B09-A194-9A865D370EBD}" dt="2022-04-25T14:04:45.759" v="1181" actId="931"/>
          <ac:spMkLst>
            <pc:docMk/>
            <pc:sldMk cId="2268534700" sldId="258"/>
            <ac:spMk id="19" creationId="{5A760394-4B97-4AA1-AE8E-A94B1C50697C}"/>
          </ac:spMkLst>
        </pc:spChg>
        <pc:picChg chg="add del mod">
          <ac:chgData name="Александра Боженко" userId="24a4aee5d3ae7cd5" providerId="LiveId" clId="{EE8D93E5-457F-4B09-A194-9A865D370EBD}" dt="2022-04-25T14:04:37.729" v="1180" actId="478"/>
          <ac:picMkLst>
            <pc:docMk/>
            <pc:sldMk cId="2268534700" sldId="258"/>
            <ac:picMk id="13" creationId="{D9DE47CF-8B89-4AD5-853D-2B7E50526A1A}"/>
          </ac:picMkLst>
        </pc:picChg>
        <pc:picChg chg="add mod">
          <ac:chgData name="Александра Боженко" userId="24a4aee5d3ae7cd5" providerId="LiveId" clId="{EE8D93E5-457F-4B09-A194-9A865D370EBD}" dt="2022-04-25T13:43:30.336" v="261" actId="931"/>
          <ac:picMkLst>
            <pc:docMk/>
            <pc:sldMk cId="2268534700" sldId="258"/>
            <ac:picMk id="15" creationId="{9E00C6A6-A77D-4984-A863-30A77484787D}"/>
          </ac:picMkLst>
        </pc:picChg>
        <pc:picChg chg="add mod">
          <ac:chgData name="Александра Боженко" userId="24a4aee5d3ae7cd5" providerId="LiveId" clId="{EE8D93E5-457F-4B09-A194-9A865D370EBD}" dt="2022-04-25T13:44:59.677" v="262" actId="931"/>
          <ac:picMkLst>
            <pc:docMk/>
            <pc:sldMk cId="2268534700" sldId="258"/>
            <ac:picMk id="17" creationId="{8EA8E2D4-57FE-4889-B76B-64B003909F02}"/>
          </ac:picMkLst>
        </pc:picChg>
        <pc:picChg chg="add mod">
          <ac:chgData name="Александра Боженко" userId="24a4aee5d3ae7cd5" providerId="LiveId" clId="{EE8D93E5-457F-4B09-A194-9A865D370EBD}" dt="2022-04-25T14:04:45.759" v="1181" actId="931"/>
          <ac:picMkLst>
            <pc:docMk/>
            <pc:sldMk cId="2268534700" sldId="258"/>
            <ac:picMk id="21" creationId="{1DB8093C-FF84-4798-A50A-EFA59DA2822A}"/>
          </ac:picMkLst>
        </pc:picChg>
      </pc:sldChg>
      <pc:sldChg chg="addSp delSp modSp new mod">
        <pc:chgData name="Александра Боженко" userId="24a4aee5d3ae7cd5" providerId="LiveId" clId="{EE8D93E5-457F-4B09-A194-9A865D370EBD}" dt="2022-04-25T13:51:01.876" v="461" actId="1076"/>
        <pc:sldMkLst>
          <pc:docMk/>
          <pc:sldMk cId="2870621970" sldId="259"/>
        </pc:sldMkLst>
        <pc:spChg chg="mod">
          <ac:chgData name="Александра Боженко" userId="24a4aee5d3ae7cd5" providerId="LiveId" clId="{EE8D93E5-457F-4B09-A194-9A865D370EBD}" dt="2022-04-25T13:46:04.584" v="296" actId="27636"/>
          <ac:spMkLst>
            <pc:docMk/>
            <pc:sldMk cId="2870621970" sldId="259"/>
            <ac:spMk id="2" creationId="{E431EC16-3602-4D65-B97A-5CBA20A02E07}"/>
          </ac:spMkLst>
        </pc:spChg>
        <pc:spChg chg="add del mod">
          <ac:chgData name="Александра Боженко" userId="24a4aee5d3ae7cd5" providerId="LiveId" clId="{EE8D93E5-457F-4B09-A194-9A865D370EBD}" dt="2022-04-25T13:48:31.432" v="375" actId="767"/>
          <ac:spMkLst>
            <pc:docMk/>
            <pc:sldMk cId="2870621970" sldId="259"/>
            <ac:spMk id="7" creationId="{60927F70-A360-44FE-9DAB-FD8B5626BE79}"/>
          </ac:spMkLst>
        </pc:spChg>
        <pc:spChg chg="add del mod">
          <ac:chgData name="Александра Боженко" userId="24a4aee5d3ae7cd5" providerId="LiveId" clId="{EE8D93E5-457F-4B09-A194-9A865D370EBD}" dt="2022-04-25T13:48:29.744" v="372" actId="767"/>
          <ac:spMkLst>
            <pc:docMk/>
            <pc:sldMk cId="2870621970" sldId="259"/>
            <ac:spMk id="8" creationId="{ED970E81-7A0D-4713-83AC-8A4C83CB625C}"/>
          </ac:spMkLst>
        </pc:spChg>
        <pc:spChg chg="add mod">
          <ac:chgData name="Александра Боженко" userId="24a4aee5d3ae7cd5" providerId="LiveId" clId="{EE8D93E5-457F-4B09-A194-9A865D370EBD}" dt="2022-04-25T13:51:01.876" v="461" actId="1076"/>
          <ac:spMkLst>
            <pc:docMk/>
            <pc:sldMk cId="2870621970" sldId="259"/>
            <ac:spMk id="9" creationId="{24ED2CFB-703E-48B6-9CF8-A50205265531}"/>
          </ac:spMkLst>
        </pc:spChg>
        <pc:spChg chg="add mod">
          <ac:chgData name="Александра Боженко" userId="24a4aee5d3ae7cd5" providerId="LiveId" clId="{EE8D93E5-457F-4B09-A194-9A865D370EBD}" dt="2022-04-25T13:50:57.764" v="460" actId="255"/>
          <ac:spMkLst>
            <pc:docMk/>
            <pc:sldMk cId="2870621970" sldId="259"/>
            <ac:spMk id="10" creationId="{A297553C-4F6D-4DE6-85C8-98F04D820309}"/>
          </ac:spMkLst>
        </pc:spChg>
        <pc:picChg chg="add mod">
          <ac:chgData name="Александра Боженко" userId="24a4aee5d3ae7cd5" providerId="LiveId" clId="{EE8D93E5-457F-4B09-A194-9A865D370EBD}" dt="2022-04-25T13:48:32.041" v="376" actId="1076"/>
          <ac:picMkLst>
            <pc:docMk/>
            <pc:sldMk cId="2870621970" sldId="259"/>
            <ac:picMk id="4" creationId="{90D416FA-A8A9-4FA3-AB3A-E4284C5E65CA}"/>
          </ac:picMkLst>
        </pc:picChg>
        <pc:picChg chg="add mod">
          <ac:chgData name="Александра Боженко" userId="24a4aee5d3ae7cd5" providerId="LiveId" clId="{EE8D93E5-457F-4B09-A194-9A865D370EBD}" dt="2022-04-25T13:46:52.850" v="304" actId="1076"/>
          <ac:picMkLst>
            <pc:docMk/>
            <pc:sldMk cId="2870621970" sldId="259"/>
            <ac:picMk id="6" creationId="{E5A0EB0D-F451-4327-9F53-F6E861684F53}"/>
          </ac:picMkLst>
        </pc:picChg>
      </pc:sldChg>
      <pc:sldChg chg="addSp modSp new mod addCm delCm modCm">
        <pc:chgData name="Александра Боженко" userId="24a4aee5d3ae7cd5" providerId="LiveId" clId="{EE8D93E5-457F-4B09-A194-9A865D370EBD}" dt="2022-04-25T14:12:15.217" v="1390" actId="20577"/>
        <pc:sldMkLst>
          <pc:docMk/>
          <pc:sldMk cId="420517383" sldId="260"/>
        </pc:sldMkLst>
        <pc:spChg chg="mod">
          <ac:chgData name="Александра Боженко" userId="24a4aee5d3ae7cd5" providerId="LiveId" clId="{EE8D93E5-457F-4B09-A194-9A865D370EBD}" dt="2022-04-25T13:52:17.011" v="497" actId="27636"/>
          <ac:spMkLst>
            <pc:docMk/>
            <pc:sldMk cId="420517383" sldId="260"/>
            <ac:spMk id="2" creationId="{A58D4C4E-2116-4AC0-8251-5F8A83A69900}"/>
          </ac:spMkLst>
        </pc:spChg>
        <pc:spChg chg="add mod">
          <ac:chgData name="Александра Боженко" userId="24a4aee5d3ae7cd5" providerId="LiveId" clId="{EE8D93E5-457F-4B09-A194-9A865D370EBD}" dt="2022-04-25T14:12:15.217" v="1390" actId="20577"/>
          <ac:spMkLst>
            <pc:docMk/>
            <pc:sldMk cId="420517383" sldId="260"/>
            <ac:spMk id="3" creationId="{6B6879C9-D1DA-4F19-A72E-84AE0549343D}"/>
          </ac:spMkLst>
        </pc:spChg>
      </pc:sldChg>
      <pc:sldChg chg="addSp delSp modSp new mod">
        <pc:chgData name="Александра Боженко" userId="24a4aee5d3ae7cd5" providerId="LiveId" clId="{EE8D93E5-457F-4B09-A194-9A865D370EBD}" dt="2022-04-25T14:09:44.717" v="1287" actId="20577"/>
        <pc:sldMkLst>
          <pc:docMk/>
          <pc:sldMk cId="2851519779" sldId="261"/>
        </pc:sldMkLst>
        <pc:spChg chg="mod">
          <ac:chgData name="Александра Боженко" userId="24a4aee5d3ae7cd5" providerId="LiveId" clId="{EE8D93E5-457F-4B09-A194-9A865D370EBD}" dt="2022-04-25T14:07:49.123" v="1197" actId="14100"/>
          <ac:spMkLst>
            <pc:docMk/>
            <pc:sldMk cId="2851519779" sldId="261"/>
            <ac:spMk id="2" creationId="{38A79900-E091-4925-B37F-387FE360CED7}"/>
          </ac:spMkLst>
        </pc:spChg>
        <pc:spChg chg="add mod">
          <ac:chgData name="Александра Боженко" userId="24a4aee5d3ae7cd5" providerId="LiveId" clId="{EE8D93E5-457F-4B09-A194-9A865D370EBD}" dt="2022-04-25T14:09:44.717" v="1287" actId="20577"/>
          <ac:spMkLst>
            <pc:docMk/>
            <pc:sldMk cId="2851519779" sldId="261"/>
            <ac:spMk id="9" creationId="{1AF884BB-F1BD-42B7-B469-B1238B48B4F8}"/>
          </ac:spMkLst>
        </pc:spChg>
        <pc:spChg chg="add mod">
          <ac:chgData name="Александра Боженко" userId="24a4aee5d3ae7cd5" providerId="LiveId" clId="{EE8D93E5-457F-4B09-A194-9A865D370EBD}" dt="2022-04-25T14:09:32.755" v="1281" actId="20577"/>
          <ac:spMkLst>
            <pc:docMk/>
            <pc:sldMk cId="2851519779" sldId="261"/>
            <ac:spMk id="10" creationId="{256144A5-2564-4599-A18C-61C06084BB1A}"/>
          </ac:spMkLst>
        </pc:spChg>
        <pc:picChg chg="add del mod">
          <ac:chgData name="Александра Боженко" userId="24a4aee5d3ae7cd5" providerId="LiveId" clId="{EE8D93E5-457F-4B09-A194-9A865D370EBD}" dt="2022-04-25T14:04:29.116" v="1179" actId="21"/>
          <ac:picMkLst>
            <pc:docMk/>
            <pc:sldMk cId="2851519779" sldId="261"/>
            <ac:picMk id="4" creationId="{1405DFA0-8C05-402E-804E-967D23BD55C3}"/>
          </ac:picMkLst>
        </pc:picChg>
        <pc:picChg chg="add mod">
          <ac:chgData name="Александра Боженко" userId="24a4aee5d3ae7cd5" providerId="LiveId" clId="{EE8D93E5-457F-4B09-A194-9A865D370EBD}" dt="2022-04-25T14:07:50.747" v="1198" actId="1076"/>
          <ac:picMkLst>
            <pc:docMk/>
            <pc:sldMk cId="2851519779" sldId="261"/>
            <ac:picMk id="6" creationId="{7CDE68B5-F6DF-4170-A159-7140AEC3ABB2}"/>
          </ac:picMkLst>
        </pc:picChg>
        <pc:picChg chg="add mod">
          <ac:chgData name="Александра Боженко" userId="24a4aee5d3ae7cd5" providerId="LiveId" clId="{EE8D93E5-457F-4B09-A194-9A865D370EBD}" dt="2022-04-25T14:07:52.189" v="1199" actId="1076"/>
          <ac:picMkLst>
            <pc:docMk/>
            <pc:sldMk cId="2851519779" sldId="261"/>
            <ac:picMk id="8" creationId="{6D7FEDA6-6663-4D84-B584-4C615B8344F1}"/>
          </ac:picMkLst>
        </pc:picChg>
      </pc:sldChg>
      <pc:sldChg chg="addSp modSp new mod">
        <pc:chgData name="Александра Боженко" userId="24a4aee5d3ae7cd5" providerId="LiveId" clId="{EE8D93E5-457F-4B09-A194-9A865D370EBD}" dt="2022-04-25T14:21:32.712" v="1778" actId="20577"/>
        <pc:sldMkLst>
          <pc:docMk/>
          <pc:sldMk cId="302368222" sldId="262"/>
        </pc:sldMkLst>
        <pc:spChg chg="mod">
          <ac:chgData name="Александра Боженко" userId="24a4aee5d3ae7cd5" providerId="LiveId" clId="{EE8D93E5-457F-4B09-A194-9A865D370EBD}" dt="2022-04-25T14:11:10.816" v="1361" actId="122"/>
          <ac:spMkLst>
            <pc:docMk/>
            <pc:sldMk cId="302368222" sldId="262"/>
            <ac:spMk id="2" creationId="{4CE554D4-6BDE-4615-9CAA-9266220F3924}"/>
          </ac:spMkLst>
        </pc:spChg>
        <pc:spChg chg="add mod">
          <ac:chgData name="Александра Боженко" userId="24a4aee5d3ae7cd5" providerId="LiveId" clId="{EE8D93E5-457F-4B09-A194-9A865D370EBD}" dt="2022-04-25T14:21:32.712" v="1778" actId="20577"/>
          <ac:spMkLst>
            <pc:docMk/>
            <pc:sldMk cId="302368222" sldId="262"/>
            <ac:spMk id="5" creationId="{7C99EFAF-6B0D-412D-A1A3-2347E8D2B724}"/>
          </ac:spMkLst>
        </pc:spChg>
        <pc:picChg chg="add mod">
          <ac:chgData name="Александра Боженко" userId="24a4aee5d3ae7cd5" providerId="LiveId" clId="{EE8D93E5-457F-4B09-A194-9A865D370EBD}" dt="2022-04-25T14:13:43.610" v="1393" actId="14100"/>
          <ac:picMkLst>
            <pc:docMk/>
            <pc:sldMk cId="302368222" sldId="262"/>
            <ac:picMk id="4" creationId="{F23F5702-A132-4822-B476-DD7FAB060653}"/>
          </ac:picMkLst>
        </pc:picChg>
      </pc:sldChg>
      <pc:sldChg chg="new del">
        <pc:chgData name="Александра Боженко" userId="24a4aee5d3ae7cd5" providerId="LiveId" clId="{EE8D93E5-457F-4B09-A194-9A865D370EBD}" dt="2022-04-25T14:10:12.003" v="1289" actId="680"/>
        <pc:sldMkLst>
          <pc:docMk/>
          <pc:sldMk cId="1368242142" sldId="262"/>
        </pc:sldMkLst>
      </pc:sldChg>
      <pc:sldChg chg="addSp modSp new mod">
        <pc:chgData name="Александра Боженко" userId="24a4aee5d3ae7cd5" providerId="LiveId" clId="{EE8D93E5-457F-4B09-A194-9A865D370EBD}" dt="2022-04-25T14:28:16.632" v="1936" actId="1076"/>
        <pc:sldMkLst>
          <pc:docMk/>
          <pc:sldMk cId="830344532" sldId="263"/>
        </pc:sldMkLst>
        <pc:spChg chg="mod">
          <ac:chgData name="Александра Боженко" userId="24a4aee5d3ae7cd5" providerId="LiveId" clId="{EE8D93E5-457F-4B09-A194-9A865D370EBD}" dt="2022-04-25T14:23:31.614" v="1800" actId="122"/>
          <ac:spMkLst>
            <pc:docMk/>
            <pc:sldMk cId="830344532" sldId="263"/>
            <ac:spMk id="2" creationId="{4BE3E11F-215A-4259-ACC9-A44B33F20993}"/>
          </ac:spMkLst>
        </pc:spChg>
        <pc:spChg chg="add mod">
          <ac:chgData name="Александра Боженко" userId="24a4aee5d3ae7cd5" providerId="LiveId" clId="{EE8D93E5-457F-4B09-A194-9A865D370EBD}" dt="2022-04-25T14:28:13.664" v="1935" actId="1076"/>
          <ac:spMkLst>
            <pc:docMk/>
            <pc:sldMk cId="830344532" sldId="263"/>
            <ac:spMk id="5" creationId="{6CE24B13-0969-4129-A8AE-F6B3C8344BDF}"/>
          </ac:spMkLst>
        </pc:spChg>
        <pc:spChg chg="add mod">
          <ac:chgData name="Александра Боженко" userId="24a4aee5d3ae7cd5" providerId="LiveId" clId="{EE8D93E5-457F-4B09-A194-9A865D370EBD}" dt="2022-04-25T14:28:16.632" v="1936" actId="1076"/>
          <ac:spMkLst>
            <pc:docMk/>
            <pc:sldMk cId="830344532" sldId="263"/>
            <ac:spMk id="8" creationId="{7B1FE766-2BCA-41B3-887F-5C909852E3F1}"/>
          </ac:spMkLst>
        </pc:spChg>
        <pc:spChg chg="add mod">
          <ac:chgData name="Александра Боженко" userId="24a4aee5d3ae7cd5" providerId="LiveId" clId="{EE8D93E5-457F-4B09-A194-9A865D370EBD}" dt="2022-04-25T14:28:08.468" v="1934" actId="20577"/>
          <ac:spMkLst>
            <pc:docMk/>
            <pc:sldMk cId="830344532" sldId="263"/>
            <ac:spMk id="11" creationId="{B6BEF3E4-3FE7-45FB-BEF5-31FBA53B909E}"/>
          </ac:spMkLst>
        </pc:spChg>
        <pc:picChg chg="add mod">
          <ac:chgData name="Александра Боженко" userId="24a4aee5d3ae7cd5" providerId="LiveId" clId="{EE8D93E5-457F-4B09-A194-9A865D370EBD}" dt="2022-04-25T14:24:05.794" v="1804" actId="14100"/>
          <ac:picMkLst>
            <pc:docMk/>
            <pc:sldMk cId="830344532" sldId="263"/>
            <ac:picMk id="4" creationId="{857FEEE6-CC26-49B8-AA4C-80A2674E74BD}"/>
          </ac:picMkLst>
        </pc:picChg>
        <pc:picChg chg="add mod">
          <ac:chgData name="Александра Боженко" userId="24a4aee5d3ae7cd5" providerId="LiveId" clId="{EE8D93E5-457F-4B09-A194-9A865D370EBD}" dt="2022-04-25T14:25:01.975" v="1849" actId="1076"/>
          <ac:picMkLst>
            <pc:docMk/>
            <pc:sldMk cId="830344532" sldId="263"/>
            <ac:picMk id="7" creationId="{E0AD29B5-9C08-487E-BB32-A92F0A78310F}"/>
          </ac:picMkLst>
        </pc:picChg>
        <pc:picChg chg="add mod">
          <ac:chgData name="Александра Боженко" userId="24a4aee5d3ae7cd5" providerId="LiveId" clId="{EE8D93E5-457F-4B09-A194-9A865D370EBD}" dt="2022-04-25T14:26:43.737" v="1894" actId="14100"/>
          <ac:picMkLst>
            <pc:docMk/>
            <pc:sldMk cId="830344532" sldId="263"/>
            <ac:picMk id="10" creationId="{A7E4CADB-ADD5-48BB-8D4D-AA3C32C28357}"/>
          </ac:picMkLst>
        </pc:picChg>
      </pc:sldChg>
      <pc:sldChg chg="addSp delSp modSp new mod">
        <pc:chgData name="Александра Боженко" userId="24a4aee5d3ae7cd5" providerId="LiveId" clId="{EE8D93E5-457F-4B09-A194-9A865D370EBD}" dt="2022-04-25T14:39:26.107" v="2451" actId="122"/>
        <pc:sldMkLst>
          <pc:docMk/>
          <pc:sldMk cId="2922357659" sldId="264"/>
        </pc:sldMkLst>
        <pc:spChg chg="mod">
          <ac:chgData name="Александра Боженко" userId="24a4aee5d3ae7cd5" providerId="LiveId" clId="{EE8D93E5-457F-4B09-A194-9A865D370EBD}" dt="2022-04-25T14:29:15.599" v="1969" actId="122"/>
          <ac:spMkLst>
            <pc:docMk/>
            <pc:sldMk cId="2922357659" sldId="264"/>
            <ac:spMk id="2" creationId="{1985378B-18DD-4D6D-AD88-F1A97D7B70AE}"/>
          </ac:spMkLst>
        </pc:spChg>
        <pc:spChg chg="add del mod">
          <ac:chgData name="Александра Боженко" userId="24a4aee5d3ae7cd5" providerId="LiveId" clId="{EE8D93E5-457F-4B09-A194-9A865D370EBD}" dt="2022-04-25T14:30:24.953" v="1977"/>
          <ac:spMkLst>
            <pc:docMk/>
            <pc:sldMk cId="2922357659" sldId="264"/>
            <ac:spMk id="5" creationId="{070525DE-2E39-4466-898B-06BE62F429BF}"/>
          </ac:spMkLst>
        </pc:spChg>
        <pc:spChg chg="add mod">
          <ac:chgData name="Александра Боженко" userId="24a4aee5d3ae7cd5" providerId="LiveId" clId="{EE8D93E5-457F-4B09-A194-9A865D370EBD}" dt="2022-04-25T14:31:50.014" v="2047" actId="20577"/>
          <ac:spMkLst>
            <pc:docMk/>
            <pc:sldMk cId="2922357659" sldId="264"/>
            <ac:spMk id="6" creationId="{72CE10F4-5D43-45F1-8859-4E90EEEF769B}"/>
          </ac:spMkLst>
        </pc:spChg>
        <pc:spChg chg="add mod">
          <ac:chgData name="Александра Боженко" userId="24a4aee5d3ae7cd5" providerId="LiveId" clId="{EE8D93E5-457F-4B09-A194-9A865D370EBD}" dt="2022-04-25T14:39:26.107" v="2451" actId="122"/>
          <ac:spMkLst>
            <pc:docMk/>
            <pc:sldMk cId="2922357659" sldId="264"/>
            <ac:spMk id="7" creationId="{F648FEAB-4AC1-4239-9384-7A8FA3BBB01A}"/>
          </ac:spMkLst>
        </pc:spChg>
        <pc:picChg chg="add mod">
          <ac:chgData name="Александра Боженко" userId="24a4aee5d3ae7cd5" providerId="LiveId" clId="{EE8D93E5-457F-4B09-A194-9A865D370EBD}" dt="2022-04-25T14:30:24.246" v="1975" actId="1076"/>
          <ac:picMkLst>
            <pc:docMk/>
            <pc:sldMk cId="2922357659" sldId="264"/>
            <ac:picMk id="4" creationId="{97A0BF53-4DE3-48C0-B8F3-CC229D47DEAA}"/>
          </ac:picMkLst>
        </pc:picChg>
      </pc:sldChg>
      <pc:sldChg chg="addSp delSp modSp new mod">
        <pc:chgData name="Александра Боженко" userId="24a4aee5d3ae7cd5" providerId="LiveId" clId="{EE8D93E5-457F-4B09-A194-9A865D370EBD}" dt="2022-04-25T14:50:55.781" v="2833" actId="20577"/>
        <pc:sldMkLst>
          <pc:docMk/>
          <pc:sldMk cId="879523281" sldId="265"/>
        </pc:sldMkLst>
        <pc:spChg chg="mod">
          <ac:chgData name="Александра Боженко" userId="24a4aee5d3ae7cd5" providerId="LiveId" clId="{EE8D93E5-457F-4B09-A194-9A865D370EBD}" dt="2022-04-25T14:40:21.419" v="2483" actId="14100"/>
          <ac:spMkLst>
            <pc:docMk/>
            <pc:sldMk cId="879523281" sldId="265"/>
            <ac:spMk id="2" creationId="{6BDD0B3F-00F4-4A27-A72D-CE9832FC2F3E}"/>
          </ac:spMkLst>
        </pc:spChg>
        <pc:spChg chg="add del mod">
          <ac:chgData name="Александра Боженко" userId="24a4aee5d3ae7cd5" providerId="LiveId" clId="{EE8D93E5-457F-4B09-A194-9A865D370EBD}" dt="2022-04-25T14:46:09.965" v="2550" actId="21"/>
          <ac:spMkLst>
            <pc:docMk/>
            <pc:sldMk cId="879523281" sldId="265"/>
            <ac:spMk id="7" creationId="{C8E0D054-897A-4C98-841B-CC40FEB87D72}"/>
          </ac:spMkLst>
        </pc:spChg>
        <pc:spChg chg="add del mod">
          <ac:chgData name="Александра Боженко" userId="24a4aee5d3ae7cd5" providerId="LiveId" clId="{EE8D93E5-457F-4B09-A194-9A865D370EBD}" dt="2022-04-25T14:43:56.928" v="2543" actId="767"/>
          <ac:spMkLst>
            <pc:docMk/>
            <pc:sldMk cId="879523281" sldId="265"/>
            <ac:spMk id="8" creationId="{72C42544-32E1-4F5A-8124-4992880394A6}"/>
          </ac:spMkLst>
        </pc:spChg>
        <pc:spChg chg="add mod">
          <ac:chgData name="Александра Боженко" userId="24a4aee5d3ae7cd5" providerId="LiveId" clId="{EE8D93E5-457F-4B09-A194-9A865D370EBD}" dt="2022-04-25T14:50:55.781" v="2833" actId="20577"/>
          <ac:spMkLst>
            <pc:docMk/>
            <pc:sldMk cId="879523281" sldId="265"/>
            <ac:spMk id="11" creationId="{4CB18801-4CE5-4A43-89E4-17DE8519855A}"/>
          </ac:spMkLst>
        </pc:spChg>
        <pc:picChg chg="add del mod">
          <ac:chgData name="Александра Боженко" userId="24a4aee5d3ae7cd5" providerId="LiveId" clId="{EE8D93E5-457F-4B09-A194-9A865D370EBD}" dt="2022-04-25T14:45:57.087" v="2548" actId="21"/>
          <ac:picMkLst>
            <pc:docMk/>
            <pc:sldMk cId="879523281" sldId="265"/>
            <ac:picMk id="4" creationId="{3BEF2E01-A241-4413-BB04-B67120FD417E}"/>
          </ac:picMkLst>
        </pc:picChg>
        <pc:picChg chg="add del mod">
          <ac:chgData name="Александра Боженко" userId="24a4aee5d3ae7cd5" providerId="LiveId" clId="{EE8D93E5-457F-4B09-A194-9A865D370EBD}" dt="2022-04-25T14:41:59.658" v="2492" actId="931"/>
          <ac:picMkLst>
            <pc:docMk/>
            <pc:sldMk cId="879523281" sldId="265"/>
            <ac:picMk id="6" creationId="{3724FFE2-5E3F-43DD-A772-268DBC4F52A4}"/>
          </ac:picMkLst>
        </pc:picChg>
        <pc:picChg chg="add mod">
          <ac:chgData name="Александра Боженко" userId="24a4aee5d3ae7cd5" providerId="LiveId" clId="{EE8D93E5-457F-4B09-A194-9A865D370EBD}" dt="2022-04-25T14:47:13.688" v="2582" actId="14100"/>
          <ac:picMkLst>
            <pc:docMk/>
            <pc:sldMk cId="879523281" sldId="265"/>
            <ac:picMk id="10" creationId="{F82B80DA-A749-4C94-8A3C-4584592880C6}"/>
          </ac:picMkLst>
        </pc:picChg>
      </pc:sldChg>
      <pc:sldChg chg="addSp modSp new mod">
        <pc:chgData name="Александра Боженко" userId="24a4aee5d3ae7cd5" providerId="LiveId" clId="{EE8D93E5-457F-4B09-A194-9A865D370EBD}" dt="2022-04-25T14:59:54.425" v="2995" actId="20577"/>
        <pc:sldMkLst>
          <pc:docMk/>
          <pc:sldMk cId="1682154252" sldId="266"/>
        </pc:sldMkLst>
        <pc:spChg chg="mod">
          <ac:chgData name="Александра Боженко" userId="24a4aee5d3ae7cd5" providerId="LiveId" clId="{EE8D93E5-457F-4B09-A194-9A865D370EBD}" dt="2022-04-25T14:51:08.823" v="2835" actId="14100"/>
          <ac:spMkLst>
            <pc:docMk/>
            <pc:sldMk cId="1682154252" sldId="266"/>
            <ac:spMk id="2" creationId="{AD7F7A13-80EE-4DDC-BDF0-C214F9FDA557}"/>
          </ac:spMkLst>
        </pc:spChg>
        <pc:spChg chg="add mod">
          <ac:chgData name="Александра Боженко" userId="24a4aee5d3ae7cd5" providerId="LiveId" clId="{EE8D93E5-457F-4B09-A194-9A865D370EBD}" dt="2022-04-25T14:46:14.031" v="2551"/>
          <ac:spMkLst>
            <pc:docMk/>
            <pc:sldMk cId="1682154252" sldId="266"/>
            <ac:spMk id="4" creationId="{04198710-990C-4078-80A6-594B84FD1325}"/>
          </ac:spMkLst>
        </pc:spChg>
        <pc:spChg chg="add mod">
          <ac:chgData name="Александра Боженко" userId="24a4aee5d3ae7cd5" providerId="LiveId" clId="{EE8D93E5-457F-4B09-A194-9A865D370EBD}" dt="2022-04-25T14:59:54.425" v="2995" actId="20577"/>
          <ac:spMkLst>
            <pc:docMk/>
            <pc:sldMk cId="1682154252" sldId="266"/>
            <ac:spMk id="5" creationId="{4EAB3E10-FB9F-4416-9D07-5EAF9053859F}"/>
          </ac:spMkLst>
        </pc:spChg>
        <pc:picChg chg="add mod">
          <ac:chgData name="Александра Боженко" userId="24a4aee5d3ae7cd5" providerId="LiveId" clId="{EE8D93E5-457F-4B09-A194-9A865D370EBD}" dt="2022-04-25T14:47:00.199" v="2580" actId="1076"/>
          <ac:picMkLst>
            <pc:docMk/>
            <pc:sldMk cId="1682154252" sldId="266"/>
            <ac:picMk id="3" creationId="{F8C68E1A-BFE9-4937-A3E3-81A9B05CEA55}"/>
          </ac:picMkLst>
        </pc:picChg>
      </pc:sldChg>
      <pc:sldChg chg="addSp delSp modSp new mod">
        <pc:chgData name="Александра Боженко" userId="24a4aee5d3ae7cd5" providerId="LiveId" clId="{EE8D93E5-457F-4B09-A194-9A865D370EBD}" dt="2022-04-25T15:12:02.786" v="3112" actId="122"/>
        <pc:sldMkLst>
          <pc:docMk/>
          <pc:sldMk cId="3942604838" sldId="267"/>
        </pc:sldMkLst>
        <pc:spChg chg="add del mod">
          <ac:chgData name="Александра Боженко" userId="24a4aee5d3ae7cd5" providerId="LiveId" clId="{EE8D93E5-457F-4B09-A194-9A865D370EBD}" dt="2022-04-25T15:00:57.095" v="3030" actId="14100"/>
          <ac:spMkLst>
            <pc:docMk/>
            <pc:sldMk cId="3942604838" sldId="267"/>
            <ac:spMk id="2" creationId="{D5D50E61-B59F-4D0A-A705-E9D09F095AF4}"/>
          </ac:spMkLst>
        </pc:spChg>
        <pc:spChg chg="add del mod">
          <ac:chgData name="Александра Боженко" userId="24a4aee5d3ae7cd5" providerId="LiveId" clId="{EE8D93E5-457F-4B09-A194-9A865D370EBD}" dt="2022-04-25T15:00:36.521" v="3002"/>
          <ac:spMkLst>
            <pc:docMk/>
            <pc:sldMk cId="3942604838" sldId="267"/>
            <ac:spMk id="3" creationId="{76F91D39-6767-482F-85C9-B953F4947FC0}"/>
          </ac:spMkLst>
        </pc:spChg>
        <pc:spChg chg="add mod">
          <ac:chgData name="Александра Боженко" userId="24a4aee5d3ae7cd5" providerId="LiveId" clId="{EE8D93E5-457F-4B09-A194-9A865D370EBD}" dt="2022-04-25T15:12:02.786" v="3112" actId="122"/>
          <ac:spMkLst>
            <pc:docMk/>
            <pc:sldMk cId="3942604838" sldId="267"/>
            <ac:spMk id="5" creationId="{4B88BEA1-37FF-45B4-96B8-4937B75B015E}"/>
          </ac:spMkLst>
        </pc:spChg>
        <pc:picChg chg="add mod">
          <ac:chgData name="Александра Боженко" userId="24a4aee5d3ae7cd5" providerId="LiveId" clId="{EE8D93E5-457F-4B09-A194-9A865D370EBD}" dt="2022-04-25T15:11:35.398" v="3106" actId="1076"/>
          <ac:picMkLst>
            <pc:docMk/>
            <pc:sldMk cId="3942604838" sldId="267"/>
            <ac:picMk id="7" creationId="{F26A1207-9AAB-4BF3-8014-18058B3092F8}"/>
          </ac:picMkLst>
        </pc:picChg>
      </pc:sldChg>
      <pc:sldChg chg="addSp modSp new mod">
        <pc:chgData name="Александра Боженко" userId="24a4aee5d3ae7cd5" providerId="LiveId" clId="{EE8D93E5-457F-4B09-A194-9A865D370EBD}" dt="2022-04-25T15:25:41.528" v="3830" actId="20577"/>
        <pc:sldMkLst>
          <pc:docMk/>
          <pc:sldMk cId="2750850442" sldId="268"/>
        </pc:sldMkLst>
        <pc:spChg chg="mod">
          <ac:chgData name="Александра Боженко" userId="24a4aee5d3ae7cd5" providerId="LiveId" clId="{EE8D93E5-457F-4B09-A194-9A865D370EBD}" dt="2022-04-25T15:14:06.333" v="3172" actId="122"/>
          <ac:spMkLst>
            <pc:docMk/>
            <pc:sldMk cId="2750850442" sldId="268"/>
            <ac:spMk id="2" creationId="{2B1FA9B7-3701-45F7-AD99-0F9A87AF856E}"/>
          </ac:spMkLst>
        </pc:spChg>
        <pc:spChg chg="add mod">
          <ac:chgData name="Александра Боженко" userId="24a4aee5d3ae7cd5" providerId="LiveId" clId="{EE8D93E5-457F-4B09-A194-9A865D370EBD}" dt="2022-04-25T15:25:41.528" v="3830" actId="20577"/>
          <ac:spMkLst>
            <pc:docMk/>
            <pc:sldMk cId="2750850442" sldId="268"/>
            <ac:spMk id="11" creationId="{E5462BDB-777B-4963-BB82-96687B52BA3E}"/>
          </ac:spMkLst>
        </pc:spChg>
        <pc:picChg chg="add mod">
          <ac:chgData name="Александра Боженко" userId="24a4aee5d3ae7cd5" providerId="LiveId" clId="{EE8D93E5-457F-4B09-A194-9A865D370EBD}" dt="2022-04-25T15:16:05.013" v="3205" actId="1076"/>
          <ac:picMkLst>
            <pc:docMk/>
            <pc:sldMk cId="2750850442" sldId="268"/>
            <ac:picMk id="4" creationId="{A5980B64-3144-4279-B697-331FEF713C1E}"/>
          </ac:picMkLst>
        </pc:picChg>
        <pc:picChg chg="add mod">
          <ac:chgData name="Александра Боженко" userId="24a4aee5d3ae7cd5" providerId="LiveId" clId="{EE8D93E5-457F-4B09-A194-9A865D370EBD}" dt="2022-04-25T15:15:59.796" v="3202" actId="1076"/>
          <ac:picMkLst>
            <pc:docMk/>
            <pc:sldMk cId="2750850442" sldId="268"/>
            <ac:picMk id="6" creationId="{DAAEE113-C499-4A8A-A0B8-F01B567AC35D}"/>
          </ac:picMkLst>
        </pc:picChg>
        <pc:picChg chg="add mod">
          <ac:chgData name="Александра Боженко" userId="24a4aee5d3ae7cd5" providerId="LiveId" clId="{EE8D93E5-457F-4B09-A194-9A865D370EBD}" dt="2022-04-25T15:16:06.414" v="3206" actId="1076"/>
          <ac:picMkLst>
            <pc:docMk/>
            <pc:sldMk cId="2750850442" sldId="268"/>
            <ac:picMk id="8" creationId="{C7CC1D6D-9268-452D-9ADA-2EB55674539E}"/>
          </ac:picMkLst>
        </pc:picChg>
        <pc:picChg chg="add mod">
          <ac:chgData name="Александра Боженко" userId="24a4aee5d3ae7cd5" providerId="LiveId" clId="{EE8D93E5-457F-4B09-A194-9A865D370EBD}" dt="2022-04-25T15:16:01.237" v="3203" actId="1076"/>
          <ac:picMkLst>
            <pc:docMk/>
            <pc:sldMk cId="2750850442" sldId="268"/>
            <ac:picMk id="10" creationId="{187AFEB7-98F1-4ECB-A28F-4C0BD0CC2533}"/>
          </ac:picMkLst>
        </pc:picChg>
      </pc:sldChg>
      <pc:sldChg chg="addSp modSp new mod">
        <pc:chgData name="Александра Боженко" userId="24a4aee5d3ae7cd5" providerId="LiveId" clId="{EE8D93E5-457F-4B09-A194-9A865D370EBD}" dt="2022-04-25T15:35:07.628" v="4070" actId="14100"/>
        <pc:sldMkLst>
          <pc:docMk/>
          <pc:sldMk cId="496572132" sldId="269"/>
        </pc:sldMkLst>
        <pc:spChg chg="mod">
          <ac:chgData name="Александра Боженко" userId="24a4aee5d3ae7cd5" providerId="LiveId" clId="{EE8D93E5-457F-4B09-A194-9A865D370EBD}" dt="2022-04-25T15:28:10.657" v="3910" actId="20577"/>
          <ac:spMkLst>
            <pc:docMk/>
            <pc:sldMk cId="496572132" sldId="269"/>
            <ac:spMk id="2" creationId="{31EE61F4-3252-41BF-B0DA-563309C6FC74}"/>
          </ac:spMkLst>
        </pc:spChg>
        <pc:spChg chg="mod">
          <ac:chgData name="Александра Боженко" userId="24a4aee5d3ae7cd5" providerId="LiveId" clId="{EE8D93E5-457F-4B09-A194-9A865D370EBD}" dt="2022-04-25T15:31:02.111" v="4064" actId="27636"/>
          <ac:spMkLst>
            <pc:docMk/>
            <pc:sldMk cId="496572132" sldId="269"/>
            <ac:spMk id="3" creationId="{0BAEB8BC-01BB-4D45-B6DC-388D1C92D719}"/>
          </ac:spMkLst>
        </pc:spChg>
        <pc:picChg chg="add mod">
          <ac:chgData name="Александра Боженко" userId="24a4aee5d3ae7cd5" providerId="LiveId" clId="{EE8D93E5-457F-4B09-A194-9A865D370EBD}" dt="2022-04-25T15:35:07.628" v="4070" actId="14100"/>
          <ac:picMkLst>
            <pc:docMk/>
            <pc:sldMk cId="496572132" sldId="269"/>
            <ac:picMk id="5" creationId="{0DAC8869-9299-4CD9-919C-73686B5794DF}"/>
          </ac:picMkLst>
        </pc:picChg>
      </pc:sldChg>
      <pc:sldChg chg="new del">
        <pc:chgData name="Александра Боженко" userId="24a4aee5d3ae7cd5" providerId="LiveId" clId="{EE8D93E5-457F-4B09-A194-9A865D370EBD}" dt="2022-04-25T15:14:53.502" v="3183" actId="680"/>
        <pc:sldMkLst>
          <pc:docMk/>
          <pc:sldMk cId="3007392038" sldId="269"/>
        </pc:sldMkLst>
      </pc:sldChg>
      <pc:sldChg chg="addSp delSp modSp new del mod">
        <pc:chgData name="Александра Боженко" userId="24a4aee5d3ae7cd5" providerId="LiveId" clId="{EE8D93E5-457F-4B09-A194-9A865D370EBD}" dt="2022-04-25T15:26:23.743" v="3834" actId="2696"/>
        <pc:sldMkLst>
          <pc:docMk/>
          <pc:sldMk cId="3940332980" sldId="269"/>
        </pc:sldMkLst>
        <pc:spChg chg="add del mod">
          <ac:chgData name="Александра Боженко" userId="24a4aee5d3ae7cd5" providerId="LiveId" clId="{EE8D93E5-457F-4B09-A194-9A865D370EBD}" dt="2022-04-25T15:25:23.409" v="3796"/>
          <ac:spMkLst>
            <pc:docMk/>
            <pc:sldMk cId="3940332980" sldId="269"/>
            <ac:spMk id="3" creationId="{7A3C112F-8C3A-43E3-81A2-3F3A576DB260}"/>
          </ac:spMkLst>
        </pc:spChg>
        <pc:spChg chg="add del mod">
          <ac:chgData name="Александра Боженко" userId="24a4aee5d3ae7cd5" providerId="LiveId" clId="{EE8D93E5-457F-4B09-A194-9A865D370EBD}" dt="2022-04-25T15:26:13.862" v="3833" actId="21"/>
          <ac:spMkLst>
            <pc:docMk/>
            <pc:sldMk cId="3940332980" sldId="269"/>
            <ac:spMk id="5" creationId="{7F8F4987-87FD-409F-BFA6-F3F18D3E15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E467D-AD59-414C-A5B8-0ED2C835A50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B3748-290A-4CA3-882F-44E483DC1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4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B3748-290A-4CA3-882F-44E483DC1F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0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682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2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60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35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2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7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91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7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6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1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002863-FC57-4CB5-91D0-37EC07F4C00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133FF0-2CB7-45BE-BF29-F8E069AB1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2AE77-2E5F-4CA7-9667-48CCE87C6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русские мир спасали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C51A3F-0380-48D2-A45D-DF9CB49289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  Боженко А.В. </a:t>
            </a:r>
          </a:p>
        </p:txBody>
      </p:sp>
    </p:spTree>
    <p:extLst>
      <p:ext uri="{BB962C8B-B14F-4D97-AF65-F5344CB8AC3E}">
        <p14:creationId xmlns:p14="http://schemas.microsoft.com/office/powerpoint/2010/main" val="159626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D0B3F-00F4-4A27-A72D-CE9832FC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4343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Вторая мировая война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2B80DA-A749-4C94-8A3C-45845928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0" y="1440180"/>
            <a:ext cx="4616079" cy="3261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B18801-4CE5-4A43-89E4-17DE8519855A}"/>
              </a:ext>
            </a:extLst>
          </p:cNvPr>
          <p:cNvSpPr txBox="1"/>
          <p:nvPr/>
        </p:nvSpPr>
        <p:spPr>
          <a:xfrm>
            <a:off x="5585460" y="149352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Гитлеровская Германия и ее союзники втянули в войну 61 государство во всем мире с численностью 1, 7 миллиарда человек.</a:t>
            </a:r>
          </a:p>
          <a:p>
            <a:pPr algn="ctr"/>
            <a:r>
              <a:rPr lang="ru-RU" dirty="0"/>
              <a:t> Бои велись в 40 странах.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Только русские остановили это кровопролитие!</a:t>
            </a:r>
          </a:p>
        </p:txBody>
      </p:sp>
    </p:spTree>
    <p:extLst>
      <p:ext uri="{BB962C8B-B14F-4D97-AF65-F5344CB8AC3E}">
        <p14:creationId xmlns:p14="http://schemas.microsoft.com/office/powerpoint/2010/main" val="87952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F7A13-80EE-4DDC-BDF0-C214F9FD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68680"/>
            <a:ext cx="10396882" cy="2971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Цена победы в мае 1945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C68E1A-BFE9-4937-A3E3-81A9B05CE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1" y="1554480"/>
            <a:ext cx="5774774" cy="30137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98710-990C-4078-80A6-594B84FD1325}"/>
              </a:ext>
            </a:extLst>
          </p:cNvPr>
          <p:cNvSpPr txBox="1"/>
          <p:nvPr/>
        </p:nvSpPr>
        <p:spPr>
          <a:xfrm>
            <a:off x="392681" y="4709160"/>
            <a:ext cx="570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П. Кривоногов «Защитники Брестской крепости»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B3E10-FB9F-4416-9D07-5EAF9053859F}"/>
              </a:ext>
            </a:extLst>
          </p:cNvPr>
          <p:cNvSpPr txBox="1"/>
          <p:nvPr/>
        </p:nvSpPr>
        <p:spPr>
          <a:xfrm>
            <a:off x="6560820" y="1615440"/>
            <a:ext cx="430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Потери  СССР во второй мировой войне:</a:t>
            </a:r>
          </a:p>
          <a:p>
            <a:pPr algn="ctr"/>
            <a:r>
              <a:rPr lang="ru-RU" sz="3600" dirty="0"/>
              <a:t>27 миллионов жизней !!!!</a:t>
            </a:r>
          </a:p>
          <a:p>
            <a:pPr algn="ctr"/>
            <a:endParaRPr lang="ru-RU" sz="3600" dirty="0"/>
          </a:p>
          <a:p>
            <a:pPr algn="ctr"/>
            <a:r>
              <a:rPr lang="ru-RU" dirty="0"/>
              <a:t>Потери Европы и США: </a:t>
            </a:r>
          </a:p>
          <a:p>
            <a:pPr algn="ctr"/>
            <a:r>
              <a:rPr lang="ru-RU" dirty="0"/>
              <a:t>7 миллионов человек</a:t>
            </a:r>
          </a:p>
          <a:p>
            <a:pPr algn="ctr"/>
            <a:r>
              <a:rPr lang="ru-RU" dirty="0"/>
              <a:t>Потери Германии:</a:t>
            </a:r>
          </a:p>
          <a:p>
            <a:pPr algn="ctr"/>
            <a:r>
              <a:rPr lang="ru-RU" dirty="0"/>
              <a:t>7 миллионов человек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15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50E61-B59F-4D0A-A705-E9D09F09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31520"/>
            <a:ext cx="10396882" cy="6019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Помним! Гордимся!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8BEA1-37FF-45B4-96B8-4937B75B015E}"/>
              </a:ext>
            </a:extLst>
          </p:cNvPr>
          <p:cNvSpPr txBox="1"/>
          <p:nvPr/>
        </p:nvSpPr>
        <p:spPr>
          <a:xfrm>
            <a:off x="4556760" y="1425737"/>
            <a:ext cx="5829300" cy="365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любит свое Отечество, тот подает лучший пример любви к человечеству.  (А.В. Суворов)</a:t>
            </a: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всем свете у нас только два верных союзника — наша армия и флот. Все остальные, при первой возможности, сами ополчатся против нас. (Александр III Миротворец)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русские и поэтому мы победим. (А. В. Суворов)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Война, предпринятая им против государства столь обширного, как Россия, есть такая глупость, на которую ни один здравомыслящий политик и полководец не должны были соглашаться ( М. И. Кутузов)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6A1207-9AAB-4BF3-8014-18058B309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333500"/>
            <a:ext cx="307848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0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FA9B7-3701-45F7-AD99-0F9A87AF8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64821"/>
            <a:ext cx="10396882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21 век: Новая угроза миру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980B64-3144-4279-B697-331FEF713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0" y="1383030"/>
            <a:ext cx="2391672" cy="15621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EE113-C499-4A8A-A0B8-F01B567AC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0" y="3253739"/>
            <a:ext cx="2391672" cy="14773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CC1D6D-9268-452D-9ADA-2EB556745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38" y="1397774"/>
            <a:ext cx="2477372" cy="15326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7AFEB7-98F1-4ECB-A28F-4C0BD0CC2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38" y="3253739"/>
            <a:ext cx="2477372" cy="13935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462BDB-777B-4963-BB82-96687B52BA3E}"/>
              </a:ext>
            </a:extLst>
          </p:cNvPr>
          <p:cNvSpPr txBox="1"/>
          <p:nvPr/>
        </p:nvSpPr>
        <p:spPr>
          <a:xfrm>
            <a:off x="5753100" y="1478280"/>
            <a:ext cx="509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Памятники героям России, освобождавшим западные страны от гибели стоят во многих государствах мира!!!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Но сегодня есть те, кто хочет возродить нацизм, фашизм и посеять раздор и войны на земле!</a:t>
            </a:r>
          </a:p>
          <a:p>
            <a:pPr algn="ctr"/>
            <a:r>
              <a:rPr lang="ru-RU" dirty="0"/>
              <a:t>Они хотят стереть светлую память наших дедов и прадедов, отдавшим жизнь за мирное небо!!!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Мы не дадим им этого сделать!!!</a:t>
            </a:r>
          </a:p>
        </p:txBody>
      </p:sp>
    </p:spTree>
    <p:extLst>
      <p:ext uri="{BB962C8B-B14F-4D97-AF65-F5344CB8AC3E}">
        <p14:creationId xmlns:p14="http://schemas.microsoft.com/office/powerpoint/2010/main" val="275085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E61F4-3252-41BF-B0DA-563309C6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1"/>
            <a:ext cx="10396882" cy="674390"/>
          </a:xfrm>
        </p:spPr>
        <p:txBody>
          <a:bodyPr>
            <a:normAutofit fontScale="90000"/>
          </a:bodyPr>
          <a:lstStyle/>
          <a:p>
            <a:r>
              <a:rPr lang="ru-RU" dirty="0"/>
              <a:t>Мы русские и поэтому мы победим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EB8BC-01BB-4D45-B6DC-388D1C92D7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7980" y="1606196"/>
            <a:ext cx="4123447" cy="3285843"/>
          </a:xfrm>
        </p:spPr>
        <p:txBody>
          <a:bodyPr>
            <a:normAutofit fontScale="92500" lnSpcReduction="20000"/>
          </a:bodyPr>
          <a:lstStyle/>
          <a:p>
            <a:endParaRPr lang="ru-RU" sz="3000" dirty="0"/>
          </a:p>
          <a:p>
            <a:r>
              <a:rPr lang="ru-RU" sz="3000" dirty="0"/>
              <a:t>Мы знаем нашу</a:t>
            </a:r>
          </a:p>
          <a:p>
            <a:pPr marL="0" indent="0">
              <a:buNone/>
            </a:pPr>
            <a:r>
              <a:rPr lang="ru-RU" sz="3000" dirty="0"/>
              <a:t>   Историю!</a:t>
            </a:r>
          </a:p>
          <a:p>
            <a:r>
              <a:rPr lang="ru-RU" sz="3000" dirty="0"/>
              <a:t>Мы помним наших героев!</a:t>
            </a:r>
          </a:p>
          <a:p>
            <a:r>
              <a:rPr lang="ru-RU" sz="3000" dirty="0"/>
              <a:t>Правда  за нами!</a:t>
            </a:r>
          </a:p>
          <a:p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AC8869-9299-4CD9-919C-73686B579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4" y="1105357"/>
            <a:ext cx="5762895" cy="3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2AA77-3BAF-4F71-B1D7-DE0114B6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Русский народ – сильный народ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5757E-40CE-4F97-B941-0AC8DBA8D2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Высшая и самая характерная черта нашего народа — это чувство справедливости и жажда ее. (Ф. М. Достоевский)</a:t>
            </a:r>
            <a:endParaRPr lang="ru-RU" sz="18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разве найдутся на свете такие огни, такие муки и такая сила, которая бы пересилила русскую силу! (Николай Гоголь)</a:t>
            </a:r>
            <a:endParaRPr lang="ru-RU" sz="18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русского человека есть бесспорно всеевропейское и всемирное. Стать настоящим русским, стать вполне русским, быть может, и значит только — стать братом всех людей, </a:t>
            </a:r>
            <a:r>
              <a:rPr lang="ru-RU" sz="1800" dirty="0" err="1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всечеловеком</a:t>
            </a:r>
            <a:r>
              <a:rPr lang="ru-RU" sz="1800" dirty="0">
                <a:solidFill>
                  <a:srgbClr val="272626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хотите. (Федор Достоевский)</a:t>
            </a:r>
            <a:endParaRPr lang="ru-RU" sz="1800" dirty="0">
              <a:solidFill>
                <a:srgbClr val="2726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3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7A8F6-7D94-4873-9900-A7C40CDD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Русские спасли мир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E426C3-1F19-43BB-B110-EB5DBB0E0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13-14 века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A6955A-79E2-4A77-8423-3038F0E7038E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 монголо-татар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9424937-81F3-453B-B68E-F8565478C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1812-1813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00C6A6-A77D-4984-A863-30A77484787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3" b="14953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6929A0C-EFFB-4188-A309-86ECDAB2214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 завоеваний Наполеона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C3EBB4D6-AD28-4FA9-9FAE-7993356DC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1941-1945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A8E2D4-57FE-4889-B76B-64B003909F0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2" b="15002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B64EE0E9-8C07-4BD6-949F-7314065908A2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 фашистов Гитлера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DB8093C-FF84-4798-A50A-EFA59DA2822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1" b="11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853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1EC16-3602-4D65-B97A-5CBA20A0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10409547" cy="3228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Монголо-татарское нашествие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416FA-A8A9-4FA3-AB3A-E4284C5E6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4593"/>
            <a:ext cx="4316356" cy="29495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A0EB0D-F451-4327-9F53-F6E861684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67" y="1404592"/>
            <a:ext cx="4099342" cy="2917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ED2CFB-703E-48B6-9CF8-A50205265531}"/>
              </a:ext>
            </a:extLst>
          </p:cNvPr>
          <p:cNvSpPr txBox="1"/>
          <p:nvPr/>
        </p:nvSpPr>
        <p:spPr>
          <a:xfrm>
            <a:off x="6096000" y="4563991"/>
            <a:ext cx="4000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С. Архипов   «Схватка русских с татарами»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7553C-4F6D-4DE6-85C8-98F04D820309}"/>
              </a:ext>
            </a:extLst>
          </p:cNvPr>
          <p:cNvSpPr txBox="1"/>
          <p:nvPr/>
        </p:nvSpPr>
        <p:spPr>
          <a:xfrm>
            <a:off x="762000" y="4626828"/>
            <a:ext cx="4000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С. Иванов «Баскаки»</a:t>
            </a:r>
          </a:p>
        </p:txBody>
      </p:sp>
    </p:spTree>
    <p:extLst>
      <p:ext uri="{BB962C8B-B14F-4D97-AF65-F5344CB8AC3E}">
        <p14:creationId xmlns:p14="http://schemas.microsoft.com/office/powerpoint/2010/main" val="287062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D4C4E-2116-4AC0-8251-5F8A83A6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5257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Монголо-татарское нашествие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879C9-D1DA-4F19-A72E-84AE0549343D}"/>
              </a:ext>
            </a:extLst>
          </p:cNvPr>
          <p:cNvSpPr txBox="1"/>
          <p:nvPr/>
        </p:nvSpPr>
        <p:spPr>
          <a:xfrm>
            <a:off x="685801" y="1348740"/>
            <a:ext cx="101879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 монологов:  завоевание новых богатых территорий, Европа в том числе.</a:t>
            </a:r>
          </a:p>
          <a:p>
            <a:endParaRPr lang="ru-RU" dirty="0"/>
          </a:p>
          <a:p>
            <a:r>
              <a:rPr lang="ru-RU" dirty="0"/>
              <a:t>1241-1243 годы.</a:t>
            </a:r>
          </a:p>
          <a:p>
            <a:r>
              <a:rPr lang="ru-RU" dirty="0"/>
              <a:t>Поход хана Батыя в Европу.  Он достиг территорий современных Польши, Чехии, Хорватии и Венгрии. НО! Монголы повернули обратно, опасаясь иметь в тылу пускай ослабленных, но потенциально опасных русских. </a:t>
            </a:r>
          </a:p>
          <a:p>
            <a:endParaRPr lang="ru-RU" dirty="0"/>
          </a:p>
          <a:p>
            <a:r>
              <a:rPr lang="ru-RU" dirty="0"/>
              <a:t>Ущерб для России: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Гнет монголов на 240 лет!!!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Экономический упадок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Отставание в развитии от Европы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Снижение численности населения (сражения и в рабство)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Исчезновение некоторых видов ремесел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Упадок культурного развития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17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79900-E091-4925-B37F-387FE360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981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Конец монгольскому игу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DE68B5-F6DF-4170-A159-7140AEC3A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31" y="1158240"/>
            <a:ext cx="3062107" cy="33031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7FEDA6-6663-4D84-B584-4C615B834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80" y="1158240"/>
            <a:ext cx="3323922" cy="3303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884BB-F1BD-42B7-B469-B1238B48B4F8}"/>
              </a:ext>
            </a:extLst>
          </p:cNvPr>
          <p:cNvSpPr txBox="1"/>
          <p:nvPr/>
        </p:nvSpPr>
        <p:spPr>
          <a:xfrm>
            <a:off x="6202680" y="4636647"/>
            <a:ext cx="332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А. </a:t>
            </a:r>
            <a:r>
              <a:rPr lang="ru-RU" sz="1600" dirty="0" err="1"/>
              <a:t>Кившенко</a:t>
            </a:r>
            <a:r>
              <a:rPr lang="ru-RU" sz="1600" dirty="0"/>
              <a:t> «Стояние на реке Угре»</a:t>
            </a:r>
          </a:p>
          <a:p>
            <a:pPr algn="ctr"/>
            <a:r>
              <a:rPr lang="ru-RU" sz="1600" dirty="0"/>
              <a:t>1480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144A5-2564-4599-A18C-61C06084BB1A}"/>
              </a:ext>
            </a:extLst>
          </p:cNvPr>
          <p:cNvSpPr txBox="1"/>
          <p:nvPr/>
        </p:nvSpPr>
        <p:spPr>
          <a:xfrm>
            <a:off x="2219131" y="4655820"/>
            <a:ext cx="319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Н. Некрасов «Куликовская битва»</a:t>
            </a:r>
          </a:p>
          <a:p>
            <a:pPr algn="ctr"/>
            <a:r>
              <a:rPr lang="ru-RU" sz="1600" dirty="0"/>
              <a:t>1380</a:t>
            </a:r>
          </a:p>
        </p:txBody>
      </p:sp>
    </p:spTree>
    <p:extLst>
      <p:ext uri="{BB962C8B-B14F-4D97-AF65-F5344CB8AC3E}">
        <p14:creationId xmlns:p14="http://schemas.microsoft.com/office/powerpoint/2010/main" val="285151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554D4-6BDE-4615-9CAA-9266220F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Наполеоновские войны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3F5702-A132-4822-B476-DD7FAB060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" y="1548787"/>
            <a:ext cx="2648903" cy="3404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9EFAF-6B0D-412D-A1A3-2347E8D2B724}"/>
              </a:ext>
            </a:extLst>
          </p:cNvPr>
          <p:cNvSpPr txBox="1"/>
          <p:nvPr/>
        </p:nvSpPr>
        <p:spPr>
          <a:xfrm>
            <a:off x="3970020" y="1496567"/>
            <a:ext cx="67894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Наполеон </a:t>
            </a:r>
            <a:r>
              <a:rPr lang="en-US" dirty="0"/>
              <a:t>I </a:t>
            </a:r>
            <a:r>
              <a:rPr lang="ru-RU" dirty="0"/>
              <a:t>Бонапарт – император Франции</a:t>
            </a:r>
          </a:p>
          <a:p>
            <a:pPr algn="ctr"/>
            <a:r>
              <a:rPr lang="ru-RU" dirty="0"/>
              <a:t>Цель: покорить весь мир </a:t>
            </a:r>
          </a:p>
          <a:p>
            <a:pPr algn="ctr"/>
            <a:r>
              <a:rPr lang="ru-RU" dirty="0"/>
              <a:t>1799-1809годы  покорил, оккупировал и поставил себе на службу:</a:t>
            </a:r>
          </a:p>
          <a:p>
            <a:pPr algn="ctr"/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Бельгию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Люксембург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Голландию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Швейцарию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Часть Германии и Австрии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Португалию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Север Африки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6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3E11F-215A-4259-ACC9-A44B33F2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41021"/>
            <a:ext cx="10396882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Наполеон в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7FEEE6-CC26-49B8-AA4C-80A2674E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3067414" cy="2407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E24B13-0969-4129-A8AE-F6B3C8344BDF}"/>
              </a:ext>
            </a:extLst>
          </p:cNvPr>
          <p:cNvSpPr txBox="1"/>
          <p:nvPr/>
        </p:nvSpPr>
        <p:spPr>
          <a:xfrm>
            <a:off x="838200" y="4000499"/>
            <a:ext cx="306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 .Верещагин </a:t>
            </a:r>
          </a:p>
          <a:p>
            <a:pPr algn="ctr"/>
            <a:r>
              <a:rPr lang="ru-RU" sz="1600" dirty="0"/>
              <a:t>«В покоренной Москве»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AD29B5-9C08-487E-BB32-A92F0A783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347572"/>
            <a:ext cx="3144761" cy="24319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FE766-2BCA-41B3-887F-5C909852E3F1}"/>
              </a:ext>
            </a:extLst>
          </p:cNvPr>
          <p:cNvSpPr txBox="1"/>
          <p:nvPr/>
        </p:nvSpPr>
        <p:spPr>
          <a:xfrm>
            <a:off x="4114799" y="3992879"/>
            <a:ext cx="314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А. Адам </a:t>
            </a:r>
          </a:p>
          <a:p>
            <a:pPr algn="ctr"/>
            <a:r>
              <a:rPr lang="ru-RU" sz="1600" dirty="0"/>
              <a:t>«Наполеон в горящей Москве»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E4CADB-ADD5-48BB-8D4D-AA3C32C28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44" y="1347573"/>
            <a:ext cx="3667671" cy="2431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BEF3E4-3FE7-45FB-BEF5-31FBA53B909E}"/>
              </a:ext>
            </a:extLst>
          </p:cNvPr>
          <p:cNvSpPr txBox="1"/>
          <p:nvPr/>
        </p:nvSpPr>
        <p:spPr>
          <a:xfrm>
            <a:off x="7468744" y="4053840"/>
            <a:ext cx="366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И. Прянишников </a:t>
            </a:r>
          </a:p>
          <a:p>
            <a:pPr algn="ctr"/>
            <a:r>
              <a:rPr lang="ru-RU" sz="1600" dirty="0"/>
              <a:t>«Партизане»</a:t>
            </a:r>
          </a:p>
        </p:txBody>
      </p:sp>
    </p:spTree>
    <p:extLst>
      <p:ext uri="{BB962C8B-B14F-4D97-AF65-F5344CB8AC3E}">
        <p14:creationId xmlns:p14="http://schemas.microsoft.com/office/powerpoint/2010/main" val="83034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5378B-18DD-4D6D-AD88-F1A97D7B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1" y="594361"/>
            <a:ext cx="10396882" cy="5943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Заграничные походы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A0BF53-4DE3-48C0-B8F3-CC229D47D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1" y="1267777"/>
            <a:ext cx="5524499" cy="3692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E10F4-5D43-45F1-8859-4E90EEEF769B}"/>
              </a:ext>
            </a:extLst>
          </p:cNvPr>
          <p:cNvSpPr txBox="1"/>
          <p:nvPr/>
        </p:nvSpPr>
        <p:spPr>
          <a:xfrm>
            <a:off x="716281" y="4975224"/>
            <a:ext cx="5524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Н. </a:t>
            </a:r>
            <a:r>
              <a:rPr lang="ru-RU" sz="1600" dirty="0" err="1"/>
              <a:t>Шильдер</a:t>
            </a:r>
            <a:endParaRPr lang="ru-RU" sz="1600" dirty="0"/>
          </a:p>
          <a:p>
            <a:pPr algn="ctr"/>
            <a:r>
              <a:rPr lang="ru-RU" sz="1600" dirty="0"/>
              <a:t> «Триумфальный въезд императора Александра </a:t>
            </a:r>
            <a:r>
              <a:rPr lang="en-US" sz="1600" dirty="0"/>
              <a:t>I </a:t>
            </a:r>
            <a:r>
              <a:rPr lang="ru-RU" sz="1600" dirty="0"/>
              <a:t>в Париж»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8FEAB-4AC1-4239-9384-7A8FA3BBB01A}"/>
              </a:ext>
            </a:extLst>
          </p:cNvPr>
          <p:cNvSpPr txBox="1"/>
          <p:nvPr/>
        </p:nvSpPr>
        <p:spPr>
          <a:xfrm>
            <a:off x="6446520" y="1267777"/>
            <a:ext cx="47777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Потери Франции: 600 тысяч человек</a:t>
            </a:r>
          </a:p>
          <a:p>
            <a:pPr algn="ctr"/>
            <a:r>
              <a:rPr lang="ru-RU" dirty="0"/>
              <a:t>Потери Европы: 500 тысяч человек</a:t>
            </a:r>
          </a:p>
          <a:p>
            <a:pPr algn="ctr"/>
            <a:r>
              <a:rPr lang="ru-RU" dirty="0"/>
              <a:t>Потери России: 200 тысяч человек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/>
              <a:t>Европа находилась под властью Наполеона более 10 лет.</a:t>
            </a:r>
          </a:p>
          <a:p>
            <a:pPr algn="ctr"/>
            <a:r>
              <a:rPr lang="ru-RU" dirty="0"/>
              <a:t>Россия сломила врага и выгнала его из своей страны за 5 месяцев!</a:t>
            </a:r>
          </a:p>
          <a:p>
            <a:pPr algn="ctr"/>
            <a:r>
              <a:rPr lang="ru-RU" dirty="0"/>
              <a:t>Российские войска принимали участие в освобождении Европы до 1814 года.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357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125</TotalTime>
  <Words>635</Words>
  <Application>Microsoft Office PowerPoint</Application>
  <PresentationFormat>Широкоэкранный</PresentationFormat>
  <Paragraphs>107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Ubuntu</vt:lpstr>
      <vt:lpstr>Главное мероприятие</vt:lpstr>
      <vt:lpstr>Как русские мир спасали</vt:lpstr>
      <vt:lpstr>Русский народ – сильный народ</vt:lpstr>
      <vt:lpstr>Русские спасли мир</vt:lpstr>
      <vt:lpstr>Монголо-татарское нашествие</vt:lpstr>
      <vt:lpstr>Монголо-татарское нашествие </vt:lpstr>
      <vt:lpstr>Конец монгольскому игу</vt:lpstr>
      <vt:lpstr>Наполеоновские войны</vt:lpstr>
      <vt:lpstr>Наполеон в России</vt:lpstr>
      <vt:lpstr>Заграничные походы России</vt:lpstr>
      <vt:lpstr>Вторая мировая война</vt:lpstr>
      <vt:lpstr>Цена победы в мае 1945</vt:lpstr>
      <vt:lpstr>Помним! Гордимся!</vt:lpstr>
      <vt:lpstr>21 век: Новая угроза миру</vt:lpstr>
      <vt:lpstr>Мы русские и поэтому мы победим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русские мир спасали</dc:title>
  <dc:creator>Александра Боженко</dc:creator>
  <cp:lastModifiedBy>Александра Боженко</cp:lastModifiedBy>
  <cp:revision>6</cp:revision>
  <dcterms:created xsi:type="dcterms:W3CDTF">2022-04-25T13:29:42Z</dcterms:created>
  <dcterms:modified xsi:type="dcterms:W3CDTF">2022-04-25T15:35:14Z</dcterms:modified>
</cp:coreProperties>
</file>