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 varScale="1">
        <p:scale>
          <a:sx n="83" d="100"/>
          <a:sy n="83" d="100"/>
        </p:scale>
        <p:origin x="-143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764704"/>
            <a:ext cx="5958408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dirty="0">
                <a:ln w="50800"/>
                <a:solidFill>
                  <a:schemeClr val="bg1">
                    <a:shade val="50000"/>
                  </a:schemeClr>
                </a:solidFill>
              </a:rPr>
              <a:t>Как рассказать </a:t>
            </a:r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    </a:t>
            </a:r>
          </a:p>
          <a:p>
            <a:pPr algn="ctr"/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« </a:t>
            </a:r>
            <a:r>
              <a:rPr lang="ru-RU" sz="4400" b="1" dirty="0">
                <a:ln w="50800"/>
                <a:solidFill>
                  <a:schemeClr val="bg1">
                    <a:shade val="50000"/>
                  </a:schemeClr>
                </a:solidFill>
              </a:rPr>
              <a:t>Дне </a:t>
            </a:r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Победы » дошкольникам второй младшей группы</a:t>
            </a:r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48691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Выполнил: </a:t>
            </a:r>
            <a:r>
              <a:rPr lang="ru-RU" dirty="0" err="1"/>
              <a:t>Ятло</a:t>
            </a:r>
            <a:r>
              <a:rPr lang="ru-RU" dirty="0"/>
              <a:t> Анастасия Руслановна –воспитатель МКДОУ « Детский сад № 29»</a:t>
            </a:r>
          </a:p>
        </p:txBody>
      </p:sp>
    </p:spTree>
    <p:extLst>
      <p:ext uri="{BB962C8B-B14F-4D97-AF65-F5344CB8AC3E}">
        <p14:creationId xmlns:p14="http://schemas.microsoft.com/office/powerpoint/2010/main" val="2644468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1279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Также, </a:t>
            </a:r>
            <a:r>
              <a:rPr lang="ru-RU" sz="3200" dirty="0"/>
              <a:t>по возможности можно посетить мемориалы, выставки и патриотические выступления.</a:t>
            </a:r>
          </a:p>
        </p:txBody>
      </p:sp>
      <p:pic>
        <p:nvPicPr>
          <p:cNvPr id="1026" name="Picture 2" descr="Дети возлагают цветы к памятник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703" y="2420888"/>
            <a:ext cx="5610225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228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48680"/>
            <a:ext cx="5958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Патриотическое воспитание дошкольников, являясь одним из ключевых направлений образования, реализуется, в том числе и через знакомство детей с государственными праздниками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56200" y="2996952"/>
            <a:ext cx="57332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 частности, с Днём Победы. Но готовясь к мероприятиям, посвящённым 9 Мая, перед педагогом встаёт вопрос выбора формы и содержания разговора об этом событии с детьми конкретной возрастной группы.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49800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3256" y="476672"/>
            <a:ext cx="66064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Целями введения этой темы в учебно-воспитательный процесс является</a:t>
            </a:r>
            <a:r>
              <a:rPr lang="ru-RU" sz="2400" b="1" dirty="0" smtClean="0"/>
              <a:t>:</a:t>
            </a:r>
          </a:p>
          <a:p>
            <a:endParaRPr lang="ru-RU" sz="2400" b="1" dirty="0"/>
          </a:p>
          <a:p>
            <a:r>
              <a:rPr lang="ru-RU" sz="2400" b="1" dirty="0" smtClean="0"/>
              <a:t>- расширение </a:t>
            </a:r>
            <a:r>
              <a:rPr lang="ru-RU" sz="2400" b="1" dirty="0"/>
              <a:t>багажа знаний о </a:t>
            </a:r>
            <a:r>
              <a:rPr lang="ru-RU" sz="2400" b="1" dirty="0" smtClean="0"/>
              <a:t>      героическом </a:t>
            </a:r>
            <a:r>
              <a:rPr lang="ru-RU" sz="2400" b="1" dirty="0"/>
              <a:t>прошлом родины;</a:t>
            </a:r>
          </a:p>
          <a:p>
            <a:r>
              <a:rPr lang="ru-RU" sz="2400" b="1" dirty="0" smtClean="0"/>
              <a:t>- формирование </a:t>
            </a:r>
            <a:r>
              <a:rPr lang="ru-RU" sz="2400" b="1" dirty="0"/>
              <a:t>представлений о таких понятиях, как «героизм», «подвиг»;</a:t>
            </a:r>
          </a:p>
          <a:p>
            <a:r>
              <a:rPr lang="ru-RU" sz="2400" b="1" dirty="0" smtClean="0"/>
              <a:t>- воспитание </a:t>
            </a:r>
            <a:r>
              <a:rPr lang="ru-RU" sz="2400" b="1" dirty="0"/>
              <a:t>гордости за подвиг народа в войне против фашизма.</a:t>
            </a:r>
          </a:p>
        </p:txBody>
      </p:sp>
      <p:pic>
        <p:nvPicPr>
          <p:cNvPr id="4100" name="Picture 4" descr="https://sun9-52.userapi.com/s/v1/if2/cF_yCnorN0-WT1I0g4isFBV-flvhJ4S7SroX4SdkHmYqPiNQM1MVggl6ScUyo6Nb1tyNuNpO5TwkYpHPBSCGC9BE.jpg?size=1600x1200&amp;quality=9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45024"/>
            <a:ext cx="4848538" cy="3636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78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46085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Задачи во второй младшей группе:</a:t>
            </a:r>
          </a:p>
          <a:p>
            <a:r>
              <a:rPr lang="ru-RU" sz="2400" b="1" dirty="0" smtClean="0"/>
              <a:t>- формировать </a:t>
            </a:r>
            <a:r>
              <a:rPr lang="ru-RU" sz="2400" b="1" dirty="0"/>
              <a:t>представление о ВОВ как о значимой части истории России (здесь уместен разговор о людских потерях, </a:t>
            </a:r>
            <a:r>
              <a:rPr lang="ru-RU" sz="2400" b="1" dirty="0" smtClean="0"/>
              <a:t>разрушениях </a:t>
            </a:r>
            <a:r>
              <a:rPr lang="ru-RU" sz="2400" b="1" dirty="0"/>
              <a:t>городов);</a:t>
            </a:r>
          </a:p>
          <a:p>
            <a:r>
              <a:rPr lang="ru-RU" sz="2400" b="1" dirty="0" smtClean="0"/>
              <a:t>- расширить </a:t>
            </a:r>
            <a:r>
              <a:rPr lang="ru-RU" sz="2400" b="1" dirty="0"/>
              <a:t>словарь детей словами: «Великая Отечественная война», «фашист», «Вечный огонь», «потомок», «парад», «герой»;</a:t>
            </a:r>
          </a:p>
          <a:p>
            <a:r>
              <a:rPr lang="ru-RU" sz="2400" b="1" dirty="0" smtClean="0"/>
              <a:t>- продолжать </a:t>
            </a:r>
            <a:r>
              <a:rPr lang="ru-RU" sz="2400" b="1" dirty="0"/>
              <a:t>знакомить с известными песнями о войне.</a:t>
            </a:r>
          </a:p>
        </p:txBody>
      </p:sp>
      <p:pic>
        <p:nvPicPr>
          <p:cNvPr id="5122" name="Picture 2" descr="https://sun9-62.userapi.com/s/v1/if2/y71abKEaelgpnyCb99THltf2fv1848zTpprlctP7BGJ6Q_Hk8hpW03Ay6hMVOMWnCzLR37vLuLnOQrsyHBi-Dzo2.jpg?size=1200x1600&amp;quality=9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464" y="1052736"/>
            <a:ext cx="378042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488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836712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/>
              <a:t>Объяснение и беседа</a:t>
            </a:r>
          </a:p>
          <a:p>
            <a:endParaRPr lang="ru-RU" sz="2400" b="1" i="1" dirty="0" smtClean="0"/>
          </a:p>
          <a:p>
            <a:r>
              <a:rPr lang="ru-RU" sz="2400" b="1" dirty="0" smtClean="0"/>
              <a:t>Разговор с детьми на тему может строиться по вопросам:</a:t>
            </a:r>
          </a:p>
          <a:p>
            <a:pPr lvl="0"/>
            <a:r>
              <a:rPr lang="ru-RU" sz="2400" b="1" dirty="0" smtClean="0"/>
              <a:t>Какой праздник отмечается 9 Мая?</a:t>
            </a:r>
          </a:p>
          <a:p>
            <a:pPr lvl="0"/>
            <a:r>
              <a:rPr lang="ru-RU" sz="2400" b="1" dirty="0" smtClean="0"/>
              <a:t>Сколько длилась война?</a:t>
            </a:r>
          </a:p>
          <a:p>
            <a:pPr lvl="0"/>
            <a:r>
              <a:rPr lang="ru-RU" sz="2400" b="1" dirty="0" smtClean="0"/>
              <a:t>Кто сражался за нашу Родину?</a:t>
            </a:r>
          </a:p>
          <a:p>
            <a:pPr lvl="0"/>
            <a:r>
              <a:rPr lang="ru-RU" sz="2400" b="1" dirty="0" smtClean="0"/>
              <a:t>Кого мы называем ветеранами?</a:t>
            </a:r>
          </a:p>
          <a:p>
            <a:r>
              <a:rPr lang="ru-RU" sz="2400" b="1" dirty="0" smtClean="0"/>
              <a:t>Такая беседа позволит педагогу выяснить, какие моменты нужно освежить в памяти детей, на чём сделать акцент в объяснении.</a:t>
            </a:r>
            <a:endParaRPr lang="ru-RU" sz="2400" b="1" dirty="0"/>
          </a:p>
        </p:txBody>
      </p:sp>
      <p:pic>
        <p:nvPicPr>
          <p:cNvPr id="6146" name="Picture 2" descr="https://sun9-5.userapi.com/s/v1/if2/eMUsQ77GPjJ-cZ8NbZKrcCVec2jGvCKq9OUIhUXHsItjqLhfspmJ_sgycVvmkBVkyu2JTpxZ_vxqh0TgOlMnEBvE.jpg?size=777x1600&amp;quality=9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0"/>
            <a:ext cx="3531858" cy="7272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382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32656"/>
            <a:ext cx="7200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В качестве «скелета» разъяснения материала под задачи изучения темы во второй младшей группе в своей педагогической деятельности я использую следующий</a:t>
            </a:r>
            <a:r>
              <a:rPr lang="ru-RU" sz="2400" i="1" dirty="0" smtClean="0"/>
              <a:t>.</a:t>
            </a:r>
          </a:p>
          <a:p>
            <a:endParaRPr lang="ru-RU" dirty="0"/>
          </a:p>
          <a:p>
            <a:r>
              <a:rPr lang="ru-RU" dirty="0"/>
              <a:t>«Великой Отечественной войной называют четыре года, в которые наш народ защищал страну от врагов — фашистов. Великой эта война названа потому, что вся огромная страна была захвачена ею (педагог очерчивает на карте границы бывшего СССР, где проходили военные действия), а Отечественной — потому что воевала вся Родина — всё Отечество. Солдаты, сражавшиеся за будущие поколения, за потомков, стали настоящими героями, которых нужно помнить. Для нас и для тех, кто родится позже, важно знать и помнить о ВОВ. В честь погибших и воевавших установлены памятники по всей стране, а также Вечный огонь — символ памяти о страшных событиях. Каждый год по всей стране отмечается праздник День Победы с обязательным салютом в честь мира на нашей земле».</a:t>
            </a:r>
          </a:p>
        </p:txBody>
      </p:sp>
    </p:spTree>
    <p:extLst>
      <p:ext uri="{BB962C8B-B14F-4D97-AF65-F5344CB8AC3E}">
        <p14:creationId xmlns:p14="http://schemas.microsoft.com/office/powerpoint/2010/main" val="4220253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7776864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Художественная литература по теме</a:t>
            </a:r>
          </a:p>
          <a:p>
            <a:r>
              <a:rPr lang="ru-RU" dirty="0"/>
              <a:t>В рассказ о Дне Победы для второй младшей группы лучше использовать рифмованные строки — их ритм привлекает внимание ребят и не даёт «заскучать» на длинном тексте. Среди подходящих произведений можно назвать:</a:t>
            </a:r>
          </a:p>
          <a:p>
            <a:pPr lvl="0"/>
            <a:r>
              <a:rPr lang="ru-RU" dirty="0"/>
              <a:t>стихотворение В. Орлова «Брат мой в армию идёт»;</a:t>
            </a:r>
          </a:p>
          <a:p>
            <a:pPr lvl="0"/>
            <a:r>
              <a:rPr lang="ru-RU" dirty="0"/>
              <a:t>День Победы 9 Мая — Праздник мира в стране и весны. В этот день мы солдат вспоминаем, Не вернувшихся в семьи с войны. В этот праздник мы чествуем дедов, Защитивших родную страну, Подарившим народам Победу И вернувшим нам мир и весну! (Н. Томилина);</a:t>
            </a:r>
          </a:p>
          <a:p>
            <a:pPr lvl="0"/>
            <a:r>
              <a:rPr lang="ru-RU" dirty="0"/>
              <a:t>Что такое День Победы? Это утренний парад: Едут танки и ракеты, Марширует строй солдат. Что такое День Победы? Это праздничный салют: Фейерверк взлетает в небо, Рассыпаясь там и тут. Что такое День Победы? Это песни за столом, Это речи и беседы, Это дедушкин альбом. Это фрукты и конфеты, Это запахи весны… Что такое День Победы — Это значит — нет войны (А. Усачёв).</a:t>
            </a:r>
          </a:p>
          <a:p>
            <a:r>
              <a:rPr lang="ru-RU" dirty="0"/>
              <a:t>Педагог зачитывает стихотворение, а затем, на его основе, объясняет суть праздника.</a:t>
            </a:r>
          </a:p>
        </p:txBody>
      </p:sp>
    </p:spTree>
    <p:extLst>
      <p:ext uri="{BB962C8B-B14F-4D97-AF65-F5344CB8AC3E}">
        <p14:creationId xmlns:p14="http://schemas.microsoft.com/office/powerpoint/2010/main" val="1485327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тенгазета и портреты солдат на сте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825691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030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574238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Наглядные </a:t>
            </a:r>
            <a:r>
              <a:rPr lang="ru-RU" sz="2400" b="1" i="1" dirty="0" smtClean="0"/>
              <a:t>материалы</a:t>
            </a:r>
          </a:p>
          <a:p>
            <a:endParaRPr lang="ru-RU" sz="2400" i="1" dirty="0"/>
          </a:p>
          <a:p>
            <a:r>
              <a:rPr lang="ru-RU" sz="2400" dirty="0"/>
              <a:t>База картинок пополняется фотографиями солдат ВОВ, Парада Победы 1945 года. Кроме того, для иллюстрации разговора о Дне Победы можно включить мультимедийную презентацию или видеоролики, которые дети просматривают, а затем обсуждают с педагогом.</a:t>
            </a:r>
          </a:p>
          <a:p>
            <a:r>
              <a:rPr lang="ru-RU" dirty="0"/>
              <a:t> </a:t>
            </a:r>
          </a:p>
        </p:txBody>
      </p:sp>
      <p:pic>
        <p:nvPicPr>
          <p:cNvPr id="3074" name="Picture 2" descr="https://sun9-78.userapi.com/s/v1/if2/HbkeLxkpLDKprIKBhO_0uOX1f1tlYeFeDv-yYXQTboaAh19UbIS9xlNDqWUnfoxFfnMF7mKxE14uxqkTvRq7f0Z4.jpg?size=1600x901&amp;quality=9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160" y="3573016"/>
            <a:ext cx="6120680" cy="340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756439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185</TotalTime>
  <Words>481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Паркет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вадим матафонов</dc:creator>
  <cp:lastModifiedBy>вадим матафонов</cp:lastModifiedBy>
  <cp:revision>6</cp:revision>
  <dcterms:created xsi:type="dcterms:W3CDTF">2022-05-06T07:54:28Z</dcterms:created>
  <dcterms:modified xsi:type="dcterms:W3CDTF">2022-05-06T11:11:16Z</dcterms:modified>
</cp:coreProperties>
</file>