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2" d="100"/>
          <a:sy n="72" d="100"/>
        </p:scale>
        <p:origin x="175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C89A-2069-4D2B-98A5-4B1A484F6ACC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E940-FB73-48E0-B44F-D2BBA7B022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ello_html_m66310d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290"/>
          </a:xfrm>
        </p:spPr>
      </p:pic>
      <p:sp>
        <p:nvSpPr>
          <p:cNvPr id="5" name="TextBox 4"/>
          <p:cNvSpPr txBox="1"/>
          <p:nvPr/>
        </p:nvSpPr>
        <p:spPr>
          <a:xfrm>
            <a:off x="6500826" y="2928934"/>
            <a:ext cx="228601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для родителей.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«Адаптация  ребенка к дошкольному учреждению» </a:t>
            </a:r>
          </a:p>
          <a:p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Составили: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Слободчикова Л.В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Карташова И.А..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9388" y="285728"/>
            <a:ext cx="250033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 образовательное  учреждение «Детский сад №1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вида с приоритетным осуществлением познавательно-речевого направления развития воспитанников».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14540" y="6572272"/>
            <a:ext cx="1018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           2022г.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357166"/>
            <a:ext cx="228601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адаптация?</a:t>
            </a:r>
          </a:p>
          <a:p>
            <a:pPr algn="just"/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-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  приспособление  организма к новой обстановке, а для ребенка детский сад, несомненно, новое, незнакомое для него пространство.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 приходом ребенка в  дошкольное учреждение  его жизнь существенно меняется: строгий режим дня, отсутствие родителей, новые требования к поведению, постоянный контакт со сверстниками.  К сожалению, для  любого ребенка начало посещения детского сада – настоящий стресс, который  может привести к невротическим реакциям ( страх, капризы, отказ от еды, истерики, частые болезни).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83713" y="285728"/>
            <a:ext cx="24288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Поведение родителей в период адаптации: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Заранее подготовьте детский гардероб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Старайтесь общаться с воспитателем доброжелательно, избегайте конфликтов.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Чтобы мамино сердце не разрывалось от плача  - переключайтесь на другие дела.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Уходя – уходите!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 делайте перерывов  в посещении.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Прислушивайтесь к  рекомендациям  воспитателя.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Приходите за ребенком в строго обозначенное время  педагогами. Не торопите события и не увеличивайте время пребывания вашего ребенка самостоятельно!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ello_html_m717dd35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64"/>
            <a:ext cx="9144000" cy="7143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440" y="285727"/>
            <a:ext cx="22672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1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нужно сделать  перед поступлением в детский сад:</a:t>
            </a:r>
            <a:endParaRPr lang="ru-RU" sz="1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Режим дня дома должен  быть  похож  на режим  детского сада</a:t>
            </a:r>
          </a:p>
          <a:p>
            <a:pPr marL="342900" indent="-342900">
              <a:buAutoNum type="arabicPeriod" startAt="2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Желательно приучить ребенка  к горшку (как минимум, чтобы ребенок спокойно  на него садился).</a:t>
            </a:r>
          </a:p>
          <a:p>
            <a:pPr marL="342900" indent="-342900">
              <a:buAutoNum type="arabicPeriod" startAt="3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Научить ребенка есть ложкой, пить из кружки.</a:t>
            </a:r>
          </a:p>
          <a:p>
            <a:pPr marL="342900" indent="-342900">
              <a:buAutoNum type="arabicPeriod" startAt="4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Кормите ребенка  едой, совпадающей с меню детского сада.</a:t>
            </a:r>
          </a:p>
          <a:p>
            <a:pPr marL="342900" indent="-342900">
              <a:buAutoNum type="arabicPeriod" startAt="5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Приучить ребенка засыпать и спать в своей кроватке.</a:t>
            </a:r>
          </a:p>
          <a:p>
            <a:pPr marL="342900" indent="-342900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6.     Отучить ребенка от грудного вскармливания.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8992" y="1571612"/>
            <a:ext cx="2214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FF0000"/>
                </a:solidFill>
              </a:rPr>
              <a:t>Важно!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/>
              <a:t>Прием детей  осуществляется с 7.00 до 8.00.</a:t>
            </a:r>
          </a:p>
          <a:p>
            <a:pPr algn="just"/>
            <a:r>
              <a:rPr lang="ru-RU" sz="1400" dirty="0"/>
              <a:t>Своевременный приход в детский сад -  необходимое условие правильной организации воспитательно –  образовательного  процесса.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/>
              <a:t>Об отсутствии ребенка по болезни или другим причинам необходимо  оповестить  воспитателя 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/>
              <a:t>При пропуске воспитанником более   5  дней предоставляется справка от врача.</a:t>
            </a:r>
          </a:p>
          <a:p>
            <a:pPr algn="just"/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643702" y="571480"/>
            <a:ext cx="21958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Факторы, мешающие адаптации: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Слишком сильная зависимость   ребенка от мамы.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Чрезмерная тревожность родителей.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Воспитание ребенка в духе вседозволенности.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Неврологическая симптоматика у ребенка: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астеничность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гиперактивность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Болезненность малыша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Несоблюдение  режима дня дома.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Нежелание взрослых  давать  большую самостоятельность малышу.</a:t>
            </a:r>
          </a:p>
          <a:p>
            <a:pPr algn="just">
              <a:buFont typeface="Wingdings" pitchFamily="2" charset="2"/>
              <a:buChar char="§"/>
            </a:pPr>
            <a:endParaRPr lang="ru-RU" sz="1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370</Words>
  <Application>Microsoft Office PowerPoint</Application>
  <PresentationFormat>Экран (4:3)</PresentationFormat>
  <Paragraphs>42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Любовь</cp:lastModifiedBy>
  <cp:revision>19</cp:revision>
  <dcterms:created xsi:type="dcterms:W3CDTF">2020-10-07T11:08:09Z</dcterms:created>
  <dcterms:modified xsi:type="dcterms:W3CDTF">2022-05-11T04:28:33Z</dcterms:modified>
</cp:coreProperties>
</file>