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9E97-A8AE-47A9-9D0D-90518D2817C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54FC-80EE-434E-8239-88B32E50D7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phonoteka.org/uploads/posts/2021-05/1621622465_13-phonoteka_org-p-obraztsi-fona-dlya-prezentatsii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71480"/>
            <a:ext cx="6987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Интерактивная игра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928802"/>
            <a:ext cx="7692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 земле, в воде и в небе»</a:t>
            </a:r>
            <a:endParaRPr lang="ru-RU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429000"/>
            <a:ext cx="8170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/>
              <a:t>Цель. </a:t>
            </a:r>
            <a:r>
              <a:rPr lang="ru-RU" sz="2400" dirty="0"/>
              <a:t>Закреплять знания детей об объектах природы, среде </a:t>
            </a:r>
            <a:endParaRPr lang="ru-RU" sz="2400" dirty="0" smtClean="0"/>
          </a:p>
          <a:p>
            <a:pPr algn="just"/>
            <a:r>
              <a:rPr lang="ru-RU" sz="2400" dirty="0" smtClean="0"/>
              <a:t>обитания живых  </a:t>
            </a:r>
            <a:r>
              <a:rPr lang="ru-RU" sz="2400" dirty="0"/>
              <a:t>существ</a:t>
            </a:r>
            <a:r>
              <a:rPr lang="ru-RU" sz="2400" dirty="0" smtClean="0"/>
              <a:t>.  </a:t>
            </a:r>
            <a:r>
              <a:rPr lang="ru-RU" sz="2400" dirty="0"/>
              <a:t>Развивать слуховое внимание, </a:t>
            </a:r>
            <a:endParaRPr lang="ru-RU" sz="2400" dirty="0" smtClean="0"/>
          </a:p>
          <a:p>
            <a:pPr algn="just"/>
            <a:r>
              <a:rPr lang="ru-RU" sz="2400" dirty="0" smtClean="0"/>
              <a:t>мышление</a:t>
            </a:r>
            <a:r>
              <a:rPr lang="ru-RU" sz="2400" dirty="0"/>
              <a:t>, сообразительность.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5429264"/>
            <a:ext cx="3043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Ивакина Елена Валерьевна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МАДОУ № 18 г. Мончегорск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воспитатель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2022 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4285_207-p-foni-dlya-prezentatsii-powerpoint-2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79113\Desktop\1620131102_57-phonoteka_org-p-fon-nebo-s-oblakami-dlya-detei-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85728"/>
            <a:ext cx="5429288" cy="305397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Рисунок 5" descr="https://i.pinimg.com/originals/37/92/f0/3792f03b54fd8e89a96fd27df295d94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14290"/>
            <a:ext cx="1319215" cy="12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atherineasquithgallery.com/uploads/posts/2021-03/1614555730_15-p-kartinki-na-belom-fone-ptitsi-19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357694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atherineasquithgallery.com/uploads/posts/2021-03/1614600301_6-p-pchela-na-belom-fone-6.png"/>
          <p:cNvPicPr/>
          <p:nvPr/>
        </p:nvPicPr>
        <p:blipFill>
          <a:blip r:embed="rId8" cstate="print"/>
          <a:srcRect l="7853" t="17308" r="7532" b="18269"/>
          <a:stretch>
            <a:fillRect/>
          </a:stretch>
        </p:blipFill>
        <p:spPr bwMode="auto">
          <a:xfrm>
            <a:off x="6715140" y="4929198"/>
            <a:ext cx="1928826" cy="145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5.infourok.ru/uploads/ex/04ee/0011f2c5-764f1ed7/hello_html_4d47b8d1.png"/>
          <p:cNvPicPr/>
          <p:nvPr/>
        </p:nvPicPr>
        <p:blipFill>
          <a:blip r:embed="rId9" cstate="print"/>
          <a:srcRect l="6035" r="6034" b="5138"/>
          <a:stretch>
            <a:fillRect/>
          </a:stretch>
        </p:blipFill>
        <p:spPr bwMode="auto">
          <a:xfrm>
            <a:off x="7500958" y="428604"/>
            <a:ext cx="13573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dn.pixabay.com/photo/2019/10/15/03/19/sea-4550474_1280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4857760"/>
            <a:ext cx="1804085" cy="163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originals/83/23/c2/8323c21ae336c4cf660ecf6852a73a62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2143116"/>
            <a:ext cx="1519240" cy="217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fsd.multiurok.ru/html/2022/01/05/s_61d5721fc91c1/phpqZUpu5_kartoteka-Zagadki_html_34a8de801a300a31.png"/>
          <p:cNvPicPr/>
          <p:nvPr/>
        </p:nvPicPr>
        <p:blipFill>
          <a:blip r:embed="rId12" cstate="print"/>
          <a:srcRect l="28382" r="29125"/>
          <a:stretch>
            <a:fillRect/>
          </a:stretch>
        </p:blipFill>
        <p:spPr bwMode="auto">
          <a:xfrm>
            <a:off x="7643834" y="2285992"/>
            <a:ext cx="133350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animClr clrSpc="rgb"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4285_207-p-foni-dlya-prezentatsii-powerpoint-2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s://sun9-49.userapi.com/s/v1/if2/6ZfFXAvjo1X7f0kfhvG87aiHszOTI2f4zAziRwBT6_hCMiyUVD93_8sfMHVJYpktZgIiccChEx7eXqxULkpzLt4c.jpg?size=544x768&amp;quality=96&amp;type=album"/>
          <p:cNvPicPr>
            <a:picLocks noChangeAspect="1" noChangeArrowheads="1"/>
          </p:cNvPicPr>
          <p:nvPr/>
        </p:nvPicPr>
        <p:blipFill>
          <a:blip r:embed="rId5"/>
          <a:srcRect l="2434" t="34483" r="2637" b="34439"/>
          <a:stretch>
            <a:fillRect/>
          </a:stretch>
        </p:blipFill>
        <p:spPr bwMode="auto">
          <a:xfrm>
            <a:off x="1785918" y="1785926"/>
            <a:ext cx="5857916" cy="270750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7" name="Рисунок 6" descr="https://catherineasquithgallery.com/uploads/posts/2021-03/1614549597_85-p-zayats-na-belom-fone-11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285992"/>
            <a:ext cx="85725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reazilla-store.fra1.digitaloceanspaces.com/cliparts/6274/wolf-clipart-xl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57166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s://fsd.multiurok.ru/html/2022/01/05/s_61d5721fc91c1/phpqZUpu5_kartoteka-Zagadki_html_c64ab85aa4a468f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5357826"/>
            <a:ext cx="1357322" cy="1105086"/>
          </a:xfrm>
          <a:prstGeom prst="rect">
            <a:avLst/>
          </a:prstGeom>
          <a:noFill/>
        </p:spPr>
      </p:pic>
      <p:pic>
        <p:nvPicPr>
          <p:cNvPr id="10" name="Рисунок 9" descr="https://www.clipartmax.com/png/full/185-1852054_cattle-bulls-and-cows-milk-clip-art-%D0%BA%D0%BE%D1%80%D0%BE%D0%B2%D0%B0-%D0%B0%D0%BD%D0%B8%D0%BC%D0%B0%D1%86%D0%B8%D1%8F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500042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originals/ad/44/65/ad44656087f1bd2617de5d62d0f3e514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28604"/>
            <a:ext cx="1571636" cy="98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originals/6c/a7/fd/6ca7fd5f23c4a6fa1271cb16f7e4961a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2714620"/>
            <a:ext cx="973601" cy="187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originals/73/0f/01/730f0190c833805fdbd5f9d6a6f6e86c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8082" y="4929198"/>
            <a:ext cx="157163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papik.pro/uploads/posts/2021-09/1630669054_19-papik-pro-p-detskii-risunok-ptichka-21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86050" y="5000636"/>
            <a:ext cx="2014052" cy="17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i.pinimg.com/originals/4e/c6/e5/4ec6e5a0eb0e1916ab2bfafd75d9cd2c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7818" y="4929198"/>
            <a:ext cx="1714512" cy="17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cdn.pixabay.com/photo/2020/05/03/13/12/wasp-5124968_1280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5206" y="500042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44285_207-p-foni-dlya-prezentatsii-powerpoint-2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79113\Desktop\pngtree-seaweed-background-material-under-the-sun-worldposter-backgroundbanner-backgroundpsd-image_518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571876"/>
            <a:ext cx="6072230" cy="310211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Рисунок 5" descr="https://i.pinimg.com/originals/95/75/5e/95755e0d5d22044625baa068dc3f4256.png"/>
          <p:cNvPicPr/>
          <p:nvPr/>
        </p:nvPicPr>
        <p:blipFill>
          <a:blip r:embed="rId6" cstate="print"/>
          <a:srcRect b="3167"/>
          <a:stretch>
            <a:fillRect/>
          </a:stretch>
        </p:blipFill>
        <p:spPr bwMode="auto">
          <a:xfrm>
            <a:off x="7000892" y="428604"/>
            <a:ext cx="1562103" cy="113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s://i.pinimg.com/originals/ed/c8/48/edc8480ee07cbc0350ab77c15c0eddc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28604"/>
            <a:ext cx="1448414" cy="1314436"/>
          </a:xfrm>
          <a:prstGeom prst="rect">
            <a:avLst/>
          </a:prstGeom>
          <a:noFill/>
        </p:spPr>
      </p:pic>
      <p:pic>
        <p:nvPicPr>
          <p:cNvPr id="9" name="Рисунок 8" descr="https://i.pinimg.com/originals/37/76/d8/3776d878ab35bac9d1f35ccb30b922ef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92867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.poembook.ru/theme/22/28/c6/818239490ed1cfbdb006dc0029086dc5b4d84b2a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072074"/>
            <a:ext cx="1643074" cy="132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lipart-db.ru/file_content/rastr/dragonfly_007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1857364"/>
            <a:ext cx="2686050" cy="147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originals/8b/f5/45/8bf54555d1f4bcb43a950805d7341205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57166"/>
            <a:ext cx="1840179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s://papik.pro/uploads/posts/2021-09/1630487036_8-papik-pro-p-risunok-belka-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2475890"/>
            <a:ext cx="1928826" cy="1953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47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79113298284</dc:creator>
  <cp:lastModifiedBy>79113298284</cp:lastModifiedBy>
  <cp:revision>1</cp:revision>
  <dcterms:created xsi:type="dcterms:W3CDTF">2022-05-03T17:20:55Z</dcterms:created>
  <dcterms:modified xsi:type="dcterms:W3CDTF">2022-05-03T19:44:21Z</dcterms:modified>
</cp:coreProperties>
</file>