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33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9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19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01.04.2022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25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4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9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2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91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77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0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7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6346-BB87-4BFF-8B7D-D913B829AD6C}" type="datetimeFigureOut">
              <a:rPr lang="ru-RU" smtClean="0"/>
              <a:t>01.04.2022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B56D5-1FFC-44D3-B92C-C34335A72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5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321867">
            <a:off x="4239591" y="1089610"/>
            <a:ext cx="315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МАДОУ  № 57 г. Красноярск</a:t>
            </a:r>
            <a:endParaRPr lang="ru-RU" i="1" dirty="0"/>
          </a:p>
        </p:txBody>
      </p:sp>
      <p:sp>
        <p:nvSpPr>
          <p:cNvPr id="3" name="Прямоугольник 2"/>
          <p:cNvSpPr/>
          <p:nvPr/>
        </p:nvSpPr>
        <p:spPr>
          <a:xfrm rot="21256632">
            <a:off x="3047999" y="1679109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Консультация для родителей  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«Ребёнок и книга»</a:t>
            </a:r>
            <a:endParaRPr lang="ru-RU" sz="4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383797">
            <a:off x="5184618" y="401753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Воспитатели: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Белошитская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Татьяна Петровна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Занорина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 Таисия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11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431_33-p-fon-dlya-prezentatsii-literaturnoe-chteni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4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01639" y="720478"/>
            <a:ext cx="893577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</a:t>
            </a:r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b="1" i="1" dirty="0" smtClean="0">
                <a:solidFill>
                  <a:srgbClr val="7030A0"/>
                </a:solidFill>
              </a:rPr>
              <a:t>это неотъемлемая часть воспитания ребенка.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С ее помощью он сможет найти ответы на интересующие его вопросы, познавать мир и самого себя, переживать истории героев, фантазировать развитие дальнейших событий того или иного произведения.</a:t>
            </a:r>
            <a:endParaRPr lang="ru-RU" b="1" i="1" dirty="0" smtClean="0">
              <a:solidFill>
                <a:srgbClr val="7030A0"/>
              </a:solidFill>
            </a:endParaRPr>
          </a:p>
        </p:txBody>
      </p:sp>
      <p:pic>
        <p:nvPicPr>
          <p:cNvPr id="6" name="Picture 2" descr="https://pix-feed.com/wp-content/uploads/2018/11/b795a25130211a4e8326964ad801df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98" y="2372008"/>
            <a:ext cx="4988460" cy="30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31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atherineasquithgallery.com/uploads/posts/2021-02/1613646431_33-p-fon-dlya-prezentatsii-literaturnoe-chteni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6711" y="365125"/>
            <a:ext cx="8458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Книга-это воспитатель человеческих душ.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Малыш растет, а это значит, что каждый день его ждет все больше новых впечатлений, он активно познает мир и совершает множество открытий. Получает все больше разнообразной информации необходимой ему для дальнейшего правильного физического, психического и умственного развития. Новые знания дети получают от окружающих их людей, в первую очередь от родителей , а также из книг.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4613" y="2341582"/>
            <a:ext cx="75868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 самого маленького возраста малышам нужно читать как можно больше книг. Очень важно, чтобы он полюбил это занятие. Книга может заинтересовать, как мальчишек, так и девчонок, главное найти такой вариант, который понравится ребенку.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Учеными установлено, что ребенок, которому систематически читают, накапливает богатый словарный запас.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Читая вместе с мамой, ребенок активно развивает воображение и память.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Именно чтение выполняет не только познавательную, эстетическую, но и воспитательную функцию. Поэтому, родителям необходимо читать детям книжки с раннего детства. Разнообразие детских книг удивляет, но не всегда радует. Важно помнить, что в любой книге, в том числе и детской, самое главное-содержание.</a:t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77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catherineasquithgallery.com/uploads/posts/2021-02/1613646431_33-p-fon-dlya-prezentatsii-literaturnoe-chteni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therineasquithgallery.com/uploads/posts/2021-02/1613646431_33-p-fon-dlya-prezentatsii-literaturnoe-chtenie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7473" y="639818"/>
            <a:ext cx="4638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Дети 2-3 лет любят книги с крупными картинками, любят их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рассматривать. Тут на помощь приходят русские народные сказки: «Репка», «Колобок», «Курочка-Ряба», «Теремок».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Маленькому ребенку всегда легче воспринимать рассказ, чем чтение. Поэтому рассказывайте ему сказки своими словами и одновременно рассматривайте картинки к книжке.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На третьем году жизни словарный запас быстро увеличивается, и ребенку можно уже читать стихотворения. Познакомьте с творчеством А. </a:t>
            </a:r>
            <a:r>
              <a:rPr lang="ru-RU" b="1" i="1" dirty="0" err="1" smtClean="0">
                <a:solidFill>
                  <a:srgbClr val="7030A0"/>
                </a:solidFill>
              </a:rPr>
              <a:t>Барто</a:t>
            </a:r>
            <a:r>
              <a:rPr lang="ru-RU" b="1" i="1" dirty="0" smtClean="0">
                <a:solidFill>
                  <a:srgbClr val="7030A0"/>
                </a:solidFill>
              </a:rPr>
              <a:t>, З. Александровой.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Picture 10" descr="https://static.my-shop.ru/product/3/13/128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126">
            <a:off x="8385242" y="487402"/>
            <a:ext cx="1888387" cy="25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cdn1.ozone.ru/multimedia/1021587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445">
            <a:off x="5665114" y="491418"/>
            <a:ext cx="1836881" cy="23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knigamir.com/upload/iblock/cee/cee21b72108e29f11d9c2f6a5dfc5e4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446" y="3284930"/>
            <a:ext cx="1748513" cy="2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90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46431_33-p-fon-dlya-prezentatsii-literaturnoe-chteni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68986" y="1440813"/>
            <a:ext cx="52540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У детей 4-5 лет происходит активизация словарного запаса, идет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развитие связной речи.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Читая ребенку литературные произведения, нужно обращать внимание на отдельные слова и выражения.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Можно учить пересказывать тексты русских народных сказок. 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Приступайте к заучиванию стихотворений.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 этом возрасте знакомим ребенка со сказками зарубежных авторов, с богатырскими народными сказками, с рассказами о природе и животных, с творчеством К. Чуковского.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Picture 16" descr="https://www.colibribookstore.com/media/catalog/product/cache/2/image/9df78eab33525d08d6e5fb8d27136e95/k/i/kidsbooks-zolotie-skazki-vse-stihi-i-skazki-korne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314">
            <a:off x="8939186" y="1224067"/>
            <a:ext cx="2488739" cy="29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s://main-cdn.sbermegamarket.ru/hlr-system/-1/86/74/67/70/61/100026677630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190">
            <a:off x="618148" y="1053177"/>
            <a:ext cx="2574450" cy="350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0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46431_33-p-fon-dlya-prezentatsii-literaturnoe-chteni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1260" y="227019"/>
            <a:ext cx="486472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Для детей 6-7 лет среди всех жанров художественной литературы на первом месте всё еще сказки, только к народным добавляются и авторские.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 Поэтому их можно познакомить с творчеством Эдуарда Успенского, со смешными рассказами Н. Носова.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Детям 6-7 лет следует покупать яркие книги с крупным шрифтом и множеством красивых картинок, сюжет книги должен быть интересным, чтобы ребенку захотелось дочитать до конца. 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Книга в таком возрасте должна доставлять удовольствие. Выбирая книгу, обращайте внимание на количество диалогов в произведениях, ведь вы сможете читать по ролям.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6" name="Picture 14" descr="https://static.my-shop.ru/product/3/370/36903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8913">
            <a:off x="8844448" y="1005353"/>
            <a:ext cx="2391651" cy="26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s://avatars.mds.yandex.net/get-mpic/4397006/img_id8210118893284888346.jpeg/14h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696" y="1124652"/>
            <a:ext cx="2738198" cy="379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36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46431_33-p-fon-dlya-prezentatsii-literaturnoe-chteni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7177" y="116616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для родителей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читать детям»</a:t>
            </a:r>
            <a:b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5109" y="920621"/>
            <a:ext cx="79217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1. Перед прослушиванием сказки, худ. произведений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необходимо убрать из поля зрения ребёнка все интересные игрушки, все, что может помешать, ребёнку слушать сказку или рассказ. 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2. Художественный текст должен быть подобран в соответствии с возрастными и индивидуальными особенностями ребёнка.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3. Показывайте ребёнку красочные иллюстрации, которые помогут воспринимать текст. 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4. Обязательно задайте ребёнку вопросы по прочитанному. </a:t>
            </a:r>
          </a:p>
          <a:p>
            <a:pPr algn="ctr">
              <a:buNone/>
            </a:pPr>
            <a:endParaRPr lang="ru-RU" sz="20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 5. Прививайте ребёнку с детства любовь к книге, 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7030A0"/>
                </a:solidFill>
              </a:rPr>
              <a:t>      бережное отношение к ней.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73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3646431_33-p-fon-dlya-prezentatsii-literaturnoe-chtenie-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48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3143" y="659966"/>
            <a:ext cx="9645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Мамы и папы, запомните самое главное!!!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Совместным </a:t>
            </a:r>
            <a:r>
              <a:rPr lang="ru-RU" b="1" i="1" dirty="0">
                <a:solidFill>
                  <a:srgbClr val="7030A0"/>
                </a:solidFill>
              </a:rPr>
              <a:t>чтением вы открываете для своего ребенка интересный и красочный литературный мир. И помните, таким простым способом вы дарите своему ребенку огромное количество счастья и любви. </a:t>
            </a:r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0031" y="18888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Чтение для детей должно стать ежедневной привычкой, стать необходимостью.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Picture 26" descr="http://ds3.kalach.obr55.ru/files/2021/1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78" y="2683423"/>
            <a:ext cx="5608544" cy="29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4691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373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cp:lastPrinted>2022-04-01T01:33:34Z</cp:lastPrinted>
  <dcterms:created xsi:type="dcterms:W3CDTF">2022-04-01T00:29:24Z</dcterms:created>
  <dcterms:modified xsi:type="dcterms:W3CDTF">2022-04-01T01:37:02Z</dcterms:modified>
</cp:coreProperties>
</file>